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m4a" ContentType="audi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81" r:id="rId2"/>
    <p:sldId id="536" r:id="rId3"/>
    <p:sldId id="538" r:id="rId4"/>
    <p:sldId id="520" r:id="rId5"/>
    <p:sldId id="482" r:id="rId6"/>
    <p:sldId id="529" r:id="rId7"/>
    <p:sldId id="530" r:id="rId8"/>
    <p:sldId id="532" r:id="rId9"/>
    <p:sldId id="514" r:id="rId10"/>
    <p:sldId id="526" r:id="rId11"/>
    <p:sldId id="512" r:id="rId12"/>
    <p:sldId id="525" r:id="rId13"/>
    <p:sldId id="531" r:id="rId14"/>
    <p:sldId id="511" r:id="rId15"/>
    <p:sldId id="534" r:id="rId16"/>
    <p:sldId id="523" r:id="rId17"/>
    <p:sldId id="524" r:id="rId18"/>
    <p:sldId id="513" r:id="rId19"/>
    <p:sldId id="533" r:id="rId20"/>
    <p:sldId id="43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256" y="-1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C8EC60-1BAF-B041-A3FC-E575AB72AEB9}" type="doc">
      <dgm:prSet loTypeId="urn:microsoft.com/office/officeart/2005/8/layout/hProcess3" loCatId="" qsTypeId="urn:microsoft.com/office/officeart/2005/8/quickstyle/simple4" qsCatId="simple" csTypeId="urn:microsoft.com/office/officeart/2005/8/colors/accent1_2" csCatId="accent1" phldr="0"/>
      <dgm:spPr/>
    </dgm:pt>
    <dgm:pt modelId="{3800BB03-63AF-DF4E-9B9A-8EC030B0D822}">
      <dgm:prSet phldrT="[Text]" phldr="1"/>
      <dgm:spPr/>
      <dgm:t>
        <a:bodyPr/>
        <a:lstStyle/>
        <a:p>
          <a:endParaRPr lang="en-US"/>
        </a:p>
      </dgm:t>
    </dgm:pt>
    <dgm:pt modelId="{B740648A-4A52-CD47-B1C9-353B6C75CF79}" type="parTrans" cxnId="{E58E18B6-AE40-9C4A-B686-8B946B834183}">
      <dgm:prSet/>
      <dgm:spPr/>
      <dgm:t>
        <a:bodyPr/>
        <a:lstStyle/>
        <a:p>
          <a:endParaRPr lang="en-US"/>
        </a:p>
      </dgm:t>
    </dgm:pt>
    <dgm:pt modelId="{FDAC8B56-6F61-DB4F-9C73-09BD2A86C217}" type="sibTrans" cxnId="{E58E18B6-AE40-9C4A-B686-8B946B834183}">
      <dgm:prSet/>
      <dgm:spPr/>
      <dgm:t>
        <a:bodyPr/>
        <a:lstStyle/>
        <a:p>
          <a:endParaRPr lang="en-US"/>
        </a:p>
      </dgm:t>
    </dgm:pt>
    <dgm:pt modelId="{74995D5A-308D-BF44-9C52-DC4AE5338EBE}">
      <dgm:prSet phldrT="[Text]" phldr="1"/>
      <dgm:spPr/>
      <dgm:t>
        <a:bodyPr/>
        <a:lstStyle/>
        <a:p>
          <a:endParaRPr lang="en-US"/>
        </a:p>
      </dgm:t>
    </dgm:pt>
    <dgm:pt modelId="{10524BEA-3C3A-A14A-A58B-D4652C5D0C15}" type="parTrans" cxnId="{41BC8AB7-F09C-6746-85E4-715740471B00}">
      <dgm:prSet/>
      <dgm:spPr/>
      <dgm:t>
        <a:bodyPr/>
        <a:lstStyle/>
        <a:p>
          <a:endParaRPr lang="en-US"/>
        </a:p>
      </dgm:t>
    </dgm:pt>
    <dgm:pt modelId="{252B73B1-D2FE-6849-A599-09627ACB5AB8}" type="sibTrans" cxnId="{41BC8AB7-F09C-6746-85E4-715740471B00}">
      <dgm:prSet/>
      <dgm:spPr/>
      <dgm:t>
        <a:bodyPr/>
        <a:lstStyle/>
        <a:p>
          <a:endParaRPr lang="en-US"/>
        </a:p>
      </dgm:t>
    </dgm:pt>
    <dgm:pt modelId="{5093786A-DCCB-8342-9C5E-656634C98700}">
      <dgm:prSet phldrT="[Text]" phldr="1"/>
      <dgm:spPr/>
      <dgm:t>
        <a:bodyPr/>
        <a:lstStyle/>
        <a:p>
          <a:endParaRPr lang="en-US"/>
        </a:p>
      </dgm:t>
    </dgm:pt>
    <dgm:pt modelId="{942FA0EF-4277-CA40-A868-4F73F4E30595}" type="parTrans" cxnId="{7CAC36D5-E618-F94D-BD13-B2F0E6748572}">
      <dgm:prSet/>
      <dgm:spPr/>
      <dgm:t>
        <a:bodyPr/>
        <a:lstStyle/>
        <a:p>
          <a:endParaRPr lang="en-US"/>
        </a:p>
      </dgm:t>
    </dgm:pt>
    <dgm:pt modelId="{FF0D6B0A-D888-E442-A813-A9092E4550DB}" type="sibTrans" cxnId="{7CAC36D5-E618-F94D-BD13-B2F0E6748572}">
      <dgm:prSet/>
      <dgm:spPr/>
      <dgm:t>
        <a:bodyPr/>
        <a:lstStyle/>
        <a:p>
          <a:endParaRPr lang="en-US"/>
        </a:p>
      </dgm:t>
    </dgm:pt>
    <dgm:pt modelId="{F2A9E16C-45DF-C04B-ACF7-1B4072131754}" type="pres">
      <dgm:prSet presAssocID="{74C8EC60-1BAF-B041-A3FC-E575AB72AEB9}" presName="Name0" presStyleCnt="0">
        <dgm:presLayoutVars>
          <dgm:dir/>
          <dgm:animLvl val="lvl"/>
          <dgm:resizeHandles val="exact"/>
        </dgm:presLayoutVars>
      </dgm:prSet>
      <dgm:spPr/>
    </dgm:pt>
    <dgm:pt modelId="{6137375E-8655-3E45-8A34-55CA037E917F}" type="pres">
      <dgm:prSet presAssocID="{74C8EC60-1BAF-B041-A3FC-E575AB72AEB9}" presName="dummy" presStyleCnt="0"/>
      <dgm:spPr/>
    </dgm:pt>
    <dgm:pt modelId="{4655F94D-DFF2-A845-AFCA-A18734719E05}" type="pres">
      <dgm:prSet presAssocID="{74C8EC60-1BAF-B041-A3FC-E575AB72AEB9}" presName="linH" presStyleCnt="0"/>
      <dgm:spPr/>
    </dgm:pt>
    <dgm:pt modelId="{87B57599-480E-3644-AFA4-028F42DB4E00}" type="pres">
      <dgm:prSet presAssocID="{74C8EC60-1BAF-B041-A3FC-E575AB72AEB9}" presName="padding1" presStyleCnt="0"/>
      <dgm:spPr/>
    </dgm:pt>
    <dgm:pt modelId="{696919EC-42DB-8549-BDFA-4F4E23C93ADD}" type="pres">
      <dgm:prSet presAssocID="{3800BB03-63AF-DF4E-9B9A-8EC030B0D822}" presName="linV" presStyleCnt="0"/>
      <dgm:spPr/>
    </dgm:pt>
    <dgm:pt modelId="{C39A6037-79E7-354A-9975-D43BC4C5BDE2}" type="pres">
      <dgm:prSet presAssocID="{3800BB03-63AF-DF4E-9B9A-8EC030B0D822}" presName="spVertical1" presStyleCnt="0"/>
      <dgm:spPr/>
    </dgm:pt>
    <dgm:pt modelId="{0243DCA3-012D-FC48-8724-1BF92FCF8670}" type="pres">
      <dgm:prSet presAssocID="{3800BB03-63AF-DF4E-9B9A-8EC030B0D822}" presName="parTx" presStyleLbl="revTx" presStyleIdx="0" presStyleCnt="3">
        <dgm:presLayoutVars>
          <dgm:chMax val="0"/>
          <dgm:chPref val="0"/>
          <dgm:bulletEnabled val="1"/>
        </dgm:presLayoutVars>
      </dgm:prSet>
      <dgm:spPr/>
      <dgm:t>
        <a:bodyPr/>
        <a:lstStyle/>
        <a:p>
          <a:endParaRPr lang="en-US"/>
        </a:p>
      </dgm:t>
    </dgm:pt>
    <dgm:pt modelId="{B03A6B7D-0DF9-DE46-A2D1-1231B283DDA3}" type="pres">
      <dgm:prSet presAssocID="{3800BB03-63AF-DF4E-9B9A-8EC030B0D822}" presName="spVertical2" presStyleCnt="0"/>
      <dgm:spPr/>
    </dgm:pt>
    <dgm:pt modelId="{E3C4DB88-79C9-3547-92B5-478372515F27}" type="pres">
      <dgm:prSet presAssocID="{3800BB03-63AF-DF4E-9B9A-8EC030B0D822}" presName="spVertical3" presStyleCnt="0"/>
      <dgm:spPr/>
    </dgm:pt>
    <dgm:pt modelId="{1EB4B026-52A8-B946-ACB1-A4384E6A171B}" type="pres">
      <dgm:prSet presAssocID="{FDAC8B56-6F61-DB4F-9C73-09BD2A86C217}" presName="space" presStyleCnt="0"/>
      <dgm:spPr/>
    </dgm:pt>
    <dgm:pt modelId="{854F9FBC-E2AF-D049-B7D0-5C91FD4E6F61}" type="pres">
      <dgm:prSet presAssocID="{74995D5A-308D-BF44-9C52-DC4AE5338EBE}" presName="linV" presStyleCnt="0"/>
      <dgm:spPr/>
    </dgm:pt>
    <dgm:pt modelId="{2E882BAE-8CA3-5C47-8A24-C623DBE32208}" type="pres">
      <dgm:prSet presAssocID="{74995D5A-308D-BF44-9C52-DC4AE5338EBE}" presName="spVertical1" presStyleCnt="0"/>
      <dgm:spPr/>
    </dgm:pt>
    <dgm:pt modelId="{BB90BDAD-F36B-1A44-B0C7-FC6C8F1D7FCB}" type="pres">
      <dgm:prSet presAssocID="{74995D5A-308D-BF44-9C52-DC4AE5338EBE}" presName="parTx" presStyleLbl="revTx" presStyleIdx="1" presStyleCnt="3">
        <dgm:presLayoutVars>
          <dgm:chMax val="0"/>
          <dgm:chPref val="0"/>
          <dgm:bulletEnabled val="1"/>
        </dgm:presLayoutVars>
      </dgm:prSet>
      <dgm:spPr/>
      <dgm:t>
        <a:bodyPr/>
        <a:lstStyle/>
        <a:p>
          <a:endParaRPr lang="en-US"/>
        </a:p>
      </dgm:t>
    </dgm:pt>
    <dgm:pt modelId="{5623AAB7-EA4D-1945-AB62-18E80B20FFF2}" type="pres">
      <dgm:prSet presAssocID="{74995D5A-308D-BF44-9C52-DC4AE5338EBE}" presName="spVertical2" presStyleCnt="0"/>
      <dgm:spPr/>
    </dgm:pt>
    <dgm:pt modelId="{5D4D95AB-CE74-7A49-B9BF-63E4FBD2CE3F}" type="pres">
      <dgm:prSet presAssocID="{74995D5A-308D-BF44-9C52-DC4AE5338EBE}" presName="spVertical3" presStyleCnt="0"/>
      <dgm:spPr/>
    </dgm:pt>
    <dgm:pt modelId="{5F02D3AF-9458-A747-A6A1-1A4ED81803EB}" type="pres">
      <dgm:prSet presAssocID="{252B73B1-D2FE-6849-A599-09627ACB5AB8}" presName="space" presStyleCnt="0"/>
      <dgm:spPr/>
    </dgm:pt>
    <dgm:pt modelId="{A45E7CE1-BAE5-714C-A1D7-CDE81177F9AB}" type="pres">
      <dgm:prSet presAssocID="{5093786A-DCCB-8342-9C5E-656634C98700}" presName="linV" presStyleCnt="0"/>
      <dgm:spPr/>
    </dgm:pt>
    <dgm:pt modelId="{68845B53-2CDD-8145-B808-483BE9C83D79}" type="pres">
      <dgm:prSet presAssocID="{5093786A-DCCB-8342-9C5E-656634C98700}" presName="spVertical1" presStyleCnt="0"/>
      <dgm:spPr/>
    </dgm:pt>
    <dgm:pt modelId="{C17080CB-14E8-DF4F-91E6-609AC20BA564}" type="pres">
      <dgm:prSet presAssocID="{5093786A-DCCB-8342-9C5E-656634C98700}" presName="parTx" presStyleLbl="revTx" presStyleIdx="2" presStyleCnt="3">
        <dgm:presLayoutVars>
          <dgm:chMax val="0"/>
          <dgm:chPref val="0"/>
          <dgm:bulletEnabled val="1"/>
        </dgm:presLayoutVars>
      </dgm:prSet>
      <dgm:spPr/>
      <dgm:t>
        <a:bodyPr/>
        <a:lstStyle/>
        <a:p>
          <a:endParaRPr lang="en-US"/>
        </a:p>
      </dgm:t>
    </dgm:pt>
    <dgm:pt modelId="{D0418B42-FA2F-3243-92CB-35B1E5C7CEBC}" type="pres">
      <dgm:prSet presAssocID="{5093786A-DCCB-8342-9C5E-656634C98700}" presName="spVertical2" presStyleCnt="0"/>
      <dgm:spPr/>
    </dgm:pt>
    <dgm:pt modelId="{B038B8FE-5FFC-7945-BEE8-9487BAA55DD5}" type="pres">
      <dgm:prSet presAssocID="{5093786A-DCCB-8342-9C5E-656634C98700}" presName="spVertical3" presStyleCnt="0"/>
      <dgm:spPr/>
    </dgm:pt>
    <dgm:pt modelId="{66E69B19-56A4-D147-8E14-B526D6674325}" type="pres">
      <dgm:prSet presAssocID="{74C8EC60-1BAF-B041-A3FC-E575AB72AEB9}" presName="padding2" presStyleCnt="0"/>
      <dgm:spPr/>
    </dgm:pt>
    <dgm:pt modelId="{9CC02E7D-7D79-544C-8FCC-B1F92671482D}" type="pres">
      <dgm:prSet presAssocID="{74C8EC60-1BAF-B041-A3FC-E575AB72AEB9}" presName="negArrow" presStyleCnt="0"/>
      <dgm:spPr/>
    </dgm:pt>
    <dgm:pt modelId="{27849860-CD71-9D46-8613-B55A5A8E9A90}" type="pres">
      <dgm:prSet presAssocID="{74C8EC60-1BAF-B041-A3FC-E575AB72AEB9}" presName="backgroundArrow" presStyleLbl="node1" presStyleIdx="0" presStyleCnt="1"/>
      <dgm:spPr/>
    </dgm:pt>
  </dgm:ptLst>
  <dgm:cxnLst>
    <dgm:cxn modelId="{27788AEF-15AE-B843-8463-CD97BAF83E96}" type="presOf" srcId="{5093786A-DCCB-8342-9C5E-656634C98700}" destId="{C17080CB-14E8-DF4F-91E6-609AC20BA564}" srcOrd="0" destOrd="0" presId="urn:microsoft.com/office/officeart/2005/8/layout/hProcess3"/>
    <dgm:cxn modelId="{7CAC36D5-E618-F94D-BD13-B2F0E6748572}" srcId="{74C8EC60-1BAF-B041-A3FC-E575AB72AEB9}" destId="{5093786A-DCCB-8342-9C5E-656634C98700}" srcOrd="2" destOrd="0" parTransId="{942FA0EF-4277-CA40-A868-4F73F4E30595}" sibTransId="{FF0D6B0A-D888-E442-A813-A9092E4550DB}"/>
    <dgm:cxn modelId="{4B5617AE-CF76-004E-AA5C-0651F3C021D2}" type="presOf" srcId="{74C8EC60-1BAF-B041-A3FC-E575AB72AEB9}" destId="{F2A9E16C-45DF-C04B-ACF7-1B4072131754}" srcOrd="0" destOrd="0" presId="urn:microsoft.com/office/officeart/2005/8/layout/hProcess3"/>
    <dgm:cxn modelId="{EBF37E56-2071-F247-98FE-4074D44319A9}" type="presOf" srcId="{74995D5A-308D-BF44-9C52-DC4AE5338EBE}" destId="{BB90BDAD-F36B-1A44-B0C7-FC6C8F1D7FCB}" srcOrd="0" destOrd="0" presId="urn:microsoft.com/office/officeart/2005/8/layout/hProcess3"/>
    <dgm:cxn modelId="{41BC8AB7-F09C-6746-85E4-715740471B00}" srcId="{74C8EC60-1BAF-B041-A3FC-E575AB72AEB9}" destId="{74995D5A-308D-BF44-9C52-DC4AE5338EBE}" srcOrd="1" destOrd="0" parTransId="{10524BEA-3C3A-A14A-A58B-D4652C5D0C15}" sibTransId="{252B73B1-D2FE-6849-A599-09627ACB5AB8}"/>
    <dgm:cxn modelId="{E58E18B6-AE40-9C4A-B686-8B946B834183}" srcId="{74C8EC60-1BAF-B041-A3FC-E575AB72AEB9}" destId="{3800BB03-63AF-DF4E-9B9A-8EC030B0D822}" srcOrd="0" destOrd="0" parTransId="{B740648A-4A52-CD47-B1C9-353B6C75CF79}" sibTransId="{FDAC8B56-6F61-DB4F-9C73-09BD2A86C217}"/>
    <dgm:cxn modelId="{FCEA88E4-6644-5148-AA97-C1E0E96CEBCF}" type="presOf" srcId="{3800BB03-63AF-DF4E-9B9A-8EC030B0D822}" destId="{0243DCA3-012D-FC48-8724-1BF92FCF8670}" srcOrd="0" destOrd="0" presId="urn:microsoft.com/office/officeart/2005/8/layout/hProcess3"/>
    <dgm:cxn modelId="{9892F9A6-CEA1-B24B-8E58-2D71A9BDCB32}" type="presParOf" srcId="{F2A9E16C-45DF-C04B-ACF7-1B4072131754}" destId="{6137375E-8655-3E45-8A34-55CA037E917F}" srcOrd="0" destOrd="0" presId="urn:microsoft.com/office/officeart/2005/8/layout/hProcess3"/>
    <dgm:cxn modelId="{B66DFCE0-F1C8-D843-BA30-3F08210759D7}" type="presParOf" srcId="{F2A9E16C-45DF-C04B-ACF7-1B4072131754}" destId="{4655F94D-DFF2-A845-AFCA-A18734719E05}" srcOrd="1" destOrd="0" presId="urn:microsoft.com/office/officeart/2005/8/layout/hProcess3"/>
    <dgm:cxn modelId="{416DC538-6177-B54D-B4DD-3E7BEB1B2795}" type="presParOf" srcId="{4655F94D-DFF2-A845-AFCA-A18734719E05}" destId="{87B57599-480E-3644-AFA4-028F42DB4E00}" srcOrd="0" destOrd="0" presId="urn:microsoft.com/office/officeart/2005/8/layout/hProcess3"/>
    <dgm:cxn modelId="{4F0C9B2B-AC91-6142-A72C-DC91498F2199}" type="presParOf" srcId="{4655F94D-DFF2-A845-AFCA-A18734719E05}" destId="{696919EC-42DB-8549-BDFA-4F4E23C93ADD}" srcOrd="1" destOrd="0" presId="urn:microsoft.com/office/officeart/2005/8/layout/hProcess3"/>
    <dgm:cxn modelId="{B905981E-9388-344B-B565-231D8D9D7187}" type="presParOf" srcId="{696919EC-42DB-8549-BDFA-4F4E23C93ADD}" destId="{C39A6037-79E7-354A-9975-D43BC4C5BDE2}" srcOrd="0" destOrd="0" presId="urn:microsoft.com/office/officeart/2005/8/layout/hProcess3"/>
    <dgm:cxn modelId="{390DC146-EBDC-4044-904D-647AE3355970}" type="presParOf" srcId="{696919EC-42DB-8549-BDFA-4F4E23C93ADD}" destId="{0243DCA3-012D-FC48-8724-1BF92FCF8670}" srcOrd="1" destOrd="0" presId="urn:microsoft.com/office/officeart/2005/8/layout/hProcess3"/>
    <dgm:cxn modelId="{53E4BBF2-8CE2-5A42-B375-22F312EE8101}" type="presParOf" srcId="{696919EC-42DB-8549-BDFA-4F4E23C93ADD}" destId="{B03A6B7D-0DF9-DE46-A2D1-1231B283DDA3}" srcOrd="2" destOrd="0" presId="urn:microsoft.com/office/officeart/2005/8/layout/hProcess3"/>
    <dgm:cxn modelId="{940D63E0-0C4C-B149-ADB2-BAC690196679}" type="presParOf" srcId="{696919EC-42DB-8549-BDFA-4F4E23C93ADD}" destId="{E3C4DB88-79C9-3547-92B5-478372515F27}" srcOrd="3" destOrd="0" presId="urn:microsoft.com/office/officeart/2005/8/layout/hProcess3"/>
    <dgm:cxn modelId="{3DB94BFF-D389-A441-B3FF-BF8028C6ABB6}" type="presParOf" srcId="{4655F94D-DFF2-A845-AFCA-A18734719E05}" destId="{1EB4B026-52A8-B946-ACB1-A4384E6A171B}" srcOrd="2" destOrd="0" presId="urn:microsoft.com/office/officeart/2005/8/layout/hProcess3"/>
    <dgm:cxn modelId="{B96F0E7D-C85A-3946-AF8B-AB29A7AC7F95}" type="presParOf" srcId="{4655F94D-DFF2-A845-AFCA-A18734719E05}" destId="{854F9FBC-E2AF-D049-B7D0-5C91FD4E6F61}" srcOrd="3" destOrd="0" presId="urn:microsoft.com/office/officeart/2005/8/layout/hProcess3"/>
    <dgm:cxn modelId="{23380A95-074F-0D41-BD3E-E4162EC50605}" type="presParOf" srcId="{854F9FBC-E2AF-D049-B7D0-5C91FD4E6F61}" destId="{2E882BAE-8CA3-5C47-8A24-C623DBE32208}" srcOrd="0" destOrd="0" presId="urn:microsoft.com/office/officeart/2005/8/layout/hProcess3"/>
    <dgm:cxn modelId="{638FFB37-1EC4-674A-8E51-F438217E8357}" type="presParOf" srcId="{854F9FBC-E2AF-D049-B7D0-5C91FD4E6F61}" destId="{BB90BDAD-F36B-1A44-B0C7-FC6C8F1D7FCB}" srcOrd="1" destOrd="0" presId="urn:microsoft.com/office/officeart/2005/8/layout/hProcess3"/>
    <dgm:cxn modelId="{0D40D88F-3F36-AB46-89FC-F63858707476}" type="presParOf" srcId="{854F9FBC-E2AF-D049-B7D0-5C91FD4E6F61}" destId="{5623AAB7-EA4D-1945-AB62-18E80B20FFF2}" srcOrd="2" destOrd="0" presId="urn:microsoft.com/office/officeart/2005/8/layout/hProcess3"/>
    <dgm:cxn modelId="{BE8392AA-619C-0149-B061-80A8FF40544A}" type="presParOf" srcId="{854F9FBC-E2AF-D049-B7D0-5C91FD4E6F61}" destId="{5D4D95AB-CE74-7A49-B9BF-63E4FBD2CE3F}" srcOrd="3" destOrd="0" presId="urn:microsoft.com/office/officeart/2005/8/layout/hProcess3"/>
    <dgm:cxn modelId="{61D7B5FA-1B3B-B54C-94CC-2028706B0E6D}" type="presParOf" srcId="{4655F94D-DFF2-A845-AFCA-A18734719E05}" destId="{5F02D3AF-9458-A747-A6A1-1A4ED81803EB}" srcOrd="4" destOrd="0" presId="urn:microsoft.com/office/officeart/2005/8/layout/hProcess3"/>
    <dgm:cxn modelId="{8C2105C7-820E-3546-9D84-C20EBB74B43D}" type="presParOf" srcId="{4655F94D-DFF2-A845-AFCA-A18734719E05}" destId="{A45E7CE1-BAE5-714C-A1D7-CDE81177F9AB}" srcOrd="5" destOrd="0" presId="urn:microsoft.com/office/officeart/2005/8/layout/hProcess3"/>
    <dgm:cxn modelId="{12234FEB-C67B-8244-A66F-507EA21EC0EE}" type="presParOf" srcId="{A45E7CE1-BAE5-714C-A1D7-CDE81177F9AB}" destId="{68845B53-2CDD-8145-B808-483BE9C83D79}" srcOrd="0" destOrd="0" presId="urn:microsoft.com/office/officeart/2005/8/layout/hProcess3"/>
    <dgm:cxn modelId="{98A8CF5D-44DB-A944-AB2D-68546F63BEF2}" type="presParOf" srcId="{A45E7CE1-BAE5-714C-A1D7-CDE81177F9AB}" destId="{C17080CB-14E8-DF4F-91E6-609AC20BA564}" srcOrd="1" destOrd="0" presId="urn:microsoft.com/office/officeart/2005/8/layout/hProcess3"/>
    <dgm:cxn modelId="{BA81A12D-79FA-8A40-885C-FFE545BF4331}" type="presParOf" srcId="{A45E7CE1-BAE5-714C-A1D7-CDE81177F9AB}" destId="{D0418B42-FA2F-3243-92CB-35B1E5C7CEBC}" srcOrd="2" destOrd="0" presId="urn:microsoft.com/office/officeart/2005/8/layout/hProcess3"/>
    <dgm:cxn modelId="{B3A43EF7-374A-C34D-A179-0465F0F196DA}" type="presParOf" srcId="{A45E7CE1-BAE5-714C-A1D7-CDE81177F9AB}" destId="{B038B8FE-5FFC-7945-BEE8-9487BAA55DD5}" srcOrd="3" destOrd="0" presId="urn:microsoft.com/office/officeart/2005/8/layout/hProcess3"/>
    <dgm:cxn modelId="{260EC399-40D1-FA46-8973-FED9E08FE7C0}" type="presParOf" srcId="{4655F94D-DFF2-A845-AFCA-A18734719E05}" destId="{66E69B19-56A4-D147-8E14-B526D6674325}" srcOrd="6" destOrd="0" presId="urn:microsoft.com/office/officeart/2005/8/layout/hProcess3"/>
    <dgm:cxn modelId="{E6CB13B3-43F4-5944-B49C-987E112CEC70}" type="presParOf" srcId="{4655F94D-DFF2-A845-AFCA-A18734719E05}" destId="{9CC02E7D-7D79-544C-8FCC-B1F92671482D}" srcOrd="7" destOrd="0" presId="urn:microsoft.com/office/officeart/2005/8/layout/hProcess3"/>
    <dgm:cxn modelId="{A0042837-4C7B-A844-934C-B8777ED76A96}" type="presParOf" srcId="{4655F94D-DFF2-A845-AFCA-A18734719E05}" destId="{27849860-CD71-9D46-8613-B55A5A8E9A90}" srcOrd="8" destOrd="0" presId="urn:microsoft.com/office/officeart/2005/8/layout/h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B9823D-FDE0-FB4D-BF1F-13FB219F1349}" type="doc">
      <dgm:prSet loTypeId="urn:microsoft.com/office/officeart/2005/8/layout/vProcess5" loCatId="" qsTypeId="urn:microsoft.com/office/officeart/2005/8/quickstyle/simple4" qsCatId="simple" csTypeId="urn:microsoft.com/office/officeart/2005/8/colors/accent1_2" csCatId="accent1" phldr="1"/>
      <dgm:spPr/>
      <dgm:t>
        <a:bodyPr/>
        <a:lstStyle/>
        <a:p>
          <a:endParaRPr lang="en-US"/>
        </a:p>
      </dgm:t>
    </dgm:pt>
    <dgm:pt modelId="{B35477E8-47C8-324E-802F-22C47DBA0E3E}">
      <dgm:prSet phldrT="[Text]"/>
      <dgm:spPr/>
      <dgm:t>
        <a:bodyPr/>
        <a:lstStyle/>
        <a:p>
          <a:r>
            <a:rPr lang="en-US" dirty="0" smtClean="0"/>
            <a:t>Providing Resources</a:t>
          </a:r>
          <a:endParaRPr lang="en-US" dirty="0"/>
        </a:p>
      </dgm:t>
    </dgm:pt>
    <dgm:pt modelId="{2B2891B7-94C6-B24E-AEEE-35FD2B680BC3}" type="parTrans" cxnId="{A876B96F-5FE8-2E45-A555-4F3ACF422342}">
      <dgm:prSet/>
      <dgm:spPr/>
      <dgm:t>
        <a:bodyPr/>
        <a:lstStyle/>
        <a:p>
          <a:endParaRPr lang="en-US"/>
        </a:p>
      </dgm:t>
    </dgm:pt>
    <dgm:pt modelId="{6C615015-E988-C84A-8942-1DDDAD3EF7CE}" type="sibTrans" cxnId="{A876B96F-5FE8-2E45-A555-4F3ACF422342}">
      <dgm:prSet/>
      <dgm:spPr/>
      <dgm:t>
        <a:bodyPr/>
        <a:lstStyle/>
        <a:p>
          <a:endParaRPr lang="en-US"/>
        </a:p>
      </dgm:t>
    </dgm:pt>
    <dgm:pt modelId="{5562DB2C-655F-EA40-BF35-B1B84DEE1E63}">
      <dgm:prSet phldrT="[Text]"/>
      <dgm:spPr/>
      <dgm:t>
        <a:bodyPr/>
        <a:lstStyle/>
        <a:p>
          <a:r>
            <a:rPr lang="en-US" dirty="0" smtClean="0"/>
            <a:t>Personal Relationships</a:t>
          </a:r>
          <a:endParaRPr lang="en-US" dirty="0"/>
        </a:p>
      </dgm:t>
    </dgm:pt>
    <dgm:pt modelId="{E75B58D2-B7E9-DE47-AD7C-229D71F9EECA}" type="parTrans" cxnId="{15ABD9C2-353D-EF4D-A40D-16014B143EE1}">
      <dgm:prSet/>
      <dgm:spPr/>
      <dgm:t>
        <a:bodyPr/>
        <a:lstStyle/>
        <a:p>
          <a:endParaRPr lang="en-US"/>
        </a:p>
      </dgm:t>
    </dgm:pt>
    <dgm:pt modelId="{A6118214-5002-9E4A-94DA-A9BC5D955424}" type="sibTrans" cxnId="{15ABD9C2-353D-EF4D-A40D-16014B143EE1}">
      <dgm:prSet/>
      <dgm:spPr/>
      <dgm:t>
        <a:bodyPr/>
        <a:lstStyle/>
        <a:p>
          <a:endParaRPr lang="en-US"/>
        </a:p>
      </dgm:t>
    </dgm:pt>
    <dgm:pt modelId="{BE93681A-D9AF-0246-9CC7-7999487B04AF}">
      <dgm:prSet phldrT="[Text]"/>
      <dgm:spPr/>
      <dgm:t>
        <a:bodyPr/>
        <a:lstStyle/>
        <a:p>
          <a:r>
            <a:rPr lang="en-US" dirty="0" smtClean="0"/>
            <a:t>Planting Churches</a:t>
          </a:r>
          <a:endParaRPr lang="en-US" dirty="0"/>
        </a:p>
      </dgm:t>
    </dgm:pt>
    <dgm:pt modelId="{C9F53080-441C-2B43-8141-9057AEF002F0}" type="parTrans" cxnId="{C3855827-6EAB-1241-BD7B-5F6EB55B4279}">
      <dgm:prSet/>
      <dgm:spPr/>
      <dgm:t>
        <a:bodyPr/>
        <a:lstStyle/>
        <a:p>
          <a:endParaRPr lang="en-US"/>
        </a:p>
      </dgm:t>
    </dgm:pt>
    <dgm:pt modelId="{2D3CE358-7B23-634B-9A50-7CD16E84060D}" type="sibTrans" cxnId="{C3855827-6EAB-1241-BD7B-5F6EB55B4279}">
      <dgm:prSet/>
      <dgm:spPr/>
      <dgm:t>
        <a:bodyPr/>
        <a:lstStyle/>
        <a:p>
          <a:endParaRPr lang="en-US"/>
        </a:p>
      </dgm:t>
    </dgm:pt>
    <dgm:pt modelId="{7F5901C7-9404-B544-B614-5BCB167CCE17}" type="pres">
      <dgm:prSet presAssocID="{05B9823D-FDE0-FB4D-BF1F-13FB219F1349}" presName="outerComposite" presStyleCnt="0">
        <dgm:presLayoutVars>
          <dgm:chMax val="5"/>
          <dgm:dir/>
          <dgm:resizeHandles val="exact"/>
        </dgm:presLayoutVars>
      </dgm:prSet>
      <dgm:spPr/>
      <dgm:t>
        <a:bodyPr/>
        <a:lstStyle/>
        <a:p>
          <a:endParaRPr lang="en-US"/>
        </a:p>
      </dgm:t>
    </dgm:pt>
    <dgm:pt modelId="{D429087B-7FC7-8B41-8676-02B3EFBF4A07}" type="pres">
      <dgm:prSet presAssocID="{05B9823D-FDE0-FB4D-BF1F-13FB219F1349}" presName="dummyMaxCanvas" presStyleCnt="0">
        <dgm:presLayoutVars/>
      </dgm:prSet>
      <dgm:spPr/>
    </dgm:pt>
    <dgm:pt modelId="{44297EC7-2919-4340-B918-EA4224DE972D}" type="pres">
      <dgm:prSet presAssocID="{05B9823D-FDE0-FB4D-BF1F-13FB219F1349}" presName="ThreeNodes_1" presStyleLbl="node1" presStyleIdx="0" presStyleCnt="3">
        <dgm:presLayoutVars>
          <dgm:bulletEnabled val="1"/>
        </dgm:presLayoutVars>
      </dgm:prSet>
      <dgm:spPr/>
      <dgm:t>
        <a:bodyPr/>
        <a:lstStyle/>
        <a:p>
          <a:endParaRPr lang="en-US"/>
        </a:p>
      </dgm:t>
    </dgm:pt>
    <dgm:pt modelId="{55FDEF6B-9157-E84B-A34B-816DDA689E8F}" type="pres">
      <dgm:prSet presAssocID="{05B9823D-FDE0-FB4D-BF1F-13FB219F1349}" presName="ThreeNodes_2" presStyleLbl="node1" presStyleIdx="1" presStyleCnt="3">
        <dgm:presLayoutVars>
          <dgm:bulletEnabled val="1"/>
        </dgm:presLayoutVars>
      </dgm:prSet>
      <dgm:spPr/>
      <dgm:t>
        <a:bodyPr/>
        <a:lstStyle/>
        <a:p>
          <a:endParaRPr lang="en-US"/>
        </a:p>
      </dgm:t>
    </dgm:pt>
    <dgm:pt modelId="{76802E61-29A6-204D-927D-D21F6D0BFDB8}" type="pres">
      <dgm:prSet presAssocID="{05B9823D-FDE0-FB4D-BF1F-13FB219F1349}" presName="ThreeNodes_3" presStyleLbl="node1" presStyleIdx="2" presStyleCnt="3">
        <dgm:presLayoutVars>
          <dgm:bulletEnabled val="1"/>
        </dgm:presLayoutVars>
      </dgm:prSet>
      <dgm:spPr/>
      <dgm:t>
        <a:bodyPr/>
        <a:lstStyle/>
        <a:p>
          <a:endParaRPr lang="en-US"/>
        </a:p>
      </dgm:t>
    </dgm:pt>
    <dgm:pt modelId="{52B87B8B-12B9-FC47-9D91-8B230FFC3DB2}" type="pres">
      <dgm:prSet presAssocID="{05B9823D-FDE0-FB4D-BF1F-13FB219F1349}" presName="ThreeConn_1-2" presStyleLbl="fgAccFollowNode1" presStyleIdx="0" presStyleCnt="2">
        <dgm:presLayoutVars>
          <dgm:bulletEnabled val="1"/>
        </dgm:presLayoutVars>
      </dgm:prSet>
      <dgm:spPr/>
      <dgm:t>
        <a:bodyPr/>
        <a:lstStyle/>
        <a:p>
          <a:endParaRPr lang="en-US"/>
        </a:p>
      </dgm:t>
    </dgm:pt>
    <dgm:pt modelId="{1908F4AC-AAF3-3F42-8BFC-7798E50FE0A3}" type="pres">
      <dgm:prSet presAssocID="{05B9823D-FDE0-FB4D-BF1F-13FB219F1349}" presName="ThreeConn_2-3" presStyleLbl="fgAccFollowNode1" presStyleIdx="1" presStyleCnt="2">
        <dgm:presLayoutVars>
          <dgm:bulletEnabled val="1"/>
        </dgm:presLayoutVars>
      </dgm:prSet>
      <dgm:spPr/>
      <dgm:t>
        <a:bodyPr/>
        <a:lstStyle/>
        <a:p>
          <a:endParaRPr lang="en-US"/>
        </a:p>
      </dgm:t>
    </dgm:pt>
    <dgm:pt modelId="{1125BFD6-9011-1144-A0F2-20E67D02C990}" type="pres">
      <dgm:prSet presAssocID="{05B9823D-FDE0-FB4D-BF1F-13FB219F1349}" presName="ThreeNodes_1_text" presStyleLbl="node1" presStyleIdx="2" presStyleCnt="3">
        <dgm:presLayoutVars>
          <dgm:bulletEnabled val="1"/>
        </dgm:presLayoutVars>
      </dgm:prSet>
      <dgm:spPr/>
      <dgm:t>
        <a:bodyPr/>
        <a:lstStyle/>
        <a:p>
          <a:endParaRPr lang="en-US"/>
        </a:p>
      </dgm:t>
    </dgm:pt>
    <dgm:pt modelId="{02E18830-E472-BA42-998C-6D863EEC691A}" type="pres">
      <dgm:prSet presAssocID="{05B9823D-FDE0-FB4D-BF1F-13FB219F1349}" presName="ThreeNodes_2_text" presStyleLbl="node1" presStyleIdx="2" presStyleCnt="3">
        <dgm:presLayoutVars>
          <dgm:bulletEnabled val="1"/>
        </dgm:presLayoutVars>
      </dgm:prSet>
      <dgm:spPr/>
      <dgm:t>
        <a:bodyPr/>
        <a:lstStyle/>
        <a:p>
          <a:endParaRPr lang="en-US"/>
        </a:p>
      </dgm:t>
    </dgm:pt>
    <dgm:pt modelId="{C5856B07-651F-234D-B0D5-575D2110DDFB}" type="pres">
      <dgm:prSet presAssocID="{05B9823D-FDE0-FB4D-BF1F-13FB219F1349}" presName="ThreeNodes_3_text" presStyleLbl="node1" presStyleIdx="2" presStyleCnt="3">
        <dgm:presLayoutVars>
          <dgm:bulletEnabled val="1"/>
        </dgm:presLayoutVars>
      </dgm:prSet>
      <dgm:spPr/>
      <dgm:t>
        <a:bodyPr/>
        <a:lstStyle/>
        <a:p>
          <a:endParaRPr lang="en-US"/>
        </a:p>
      </dgm:t>
    </dgm:pt>
  </dgm:ptLst>
  <dgm:cxnLst>
    <dgm:cxn modelId="{C2ED6A58-2977-BE42-9E2D-DA7D8AD41B64}" type="presOf" srcId="{B35477E8-47C8-324E-802F-22C47DBA0E3E}" destId="{02E18830-E472-BA42-998C-6D863EEC691A}" srcOrd="1" destOrd="0" presId="urn:microsoft.com/office/officeart/2005/8/layout/vProcess5"/>
    <dgm:cxn modelId="{9BA4AFA3-B1F9-F741-B55C-AB072215F342}" type="presOf" srcId="{5562DB2C-655F-EA40-BF35-B1B84DEE1E63}" destId="{C5856B07-651F-234D-B0D5-575D2110DDFB}" srcOrd="1" destOrd="0" presId="urn:microsoft.com/office/officeart/2005/8/layout/vProcess5"/>
    <dgm:cxn modelId="{36965F74-1951-954F-ACBC-783C9E01A5A9}" type="presOf" srcId="{BE93681A-D9AF-0246-9CC7-7999487B04AF}" destId="{1125BFD6-9011-1144-A0F2-20E67D02C990}" srcOrd="1" destOrd="0" presId="urn:microsoft.com/office/officeart/2005/8/layout/vProcess5"/>
    <dgm:cxn modelId="{4FA1E9A5-ADF8-FC4F-B796-EC8624DF7AAF}" type="presOf" srcId="{B35477E8-47C8-324E-802F-22C47DBA0E3E}" destId="{55FDEF6B-9157-E84B-A34B-816DDA689E8F}" srcOrd="0" destOrd="0" presId="urn:microsoft.com/office/officeart/2005/8/layout/vProcess5"/>
    <dgm:cxn modelId="{372D9893-F56B-7A4E-9B2D-1BDCEA2D11D3}" type="presOf" srcId="{05B9823D-FDE0-FB4D-BF1F-13FB219F1349}" destId="{7F5901C7-9404-B544-B614-5BCB167CCE17}" srcOrd="0" destOrd="0" presId="urn:microsoft.com/office/officeart/2005/8/layout/vProcess5"/>
    <dgm:cxn modelId="{38F0F34C-4523-9F47-ADE5-C5DE0B76E645}" type="presOf" srcId="{6C615015-E988-C84A-8942-1DDDAD3EF7CE}" destId="{1908F4AC-AAF3-3F42-8BFC-7798E50FE0A3}" srcOrd="0" destOrd="0" presId="urn:microsoft.com/office/officeart/2005/8/layout/vProcess5"/>
    <dgm:cxn modelId="{15ABD9C2-353D-EF4D-A40D-16014B143EE1}" srcId="{05B9823D-FDE0-FB4D-BF1F-13FB219F1349}" destId="{5562DB2C-655F-EA40-BF35-B1B84DEE1E63}" srcOrd="2" destOrd="0" parTransId="{E75B58D2-B7E9-DE47-AD7C-229D71F9EECA}" sibTransId="{A6118214-5002-9E4A-94DA-A9BC5D955424}"/>
    <dgm:cxn modelId="{959840D8-C57D-624E-9E11-21926A9FB2E0}" type="presOf" srcId="{2D3CE358-7B23-634B-9A50-7CD16E84060D}" destId="{52B87B8B-12B9-FC47-9D91-8B230FFC3DB2}" srcOrd="0" destOrd="0" presId="urn:microsoft.com/office/officeart/2005/8/layout/vProcess5"/>
    <dgm:cxn modelId="{8C9809A8-9C24-7A49-88FB-772B30B6B80D}" type="presOf" srcId="{BE93681A-D9AF-0246-9CC7-7999487B04AF}" destId="{44297EC7-2919-4340-B918-EA4224DE972D}" srcOrd="0" destOrd="0" presId="urn:microsoft.com/office/officeart/2005/8/layout/vProcess5"/>
    <dgm:cxn modelId="{AA97EFBA-5165-FB4E-ACBB-81E9688E7BAE}" type="presOf" srcId="{5562DB2C-655F-EA40-BF35-B1B84DEE1E63}" destId="{76802E61-29A6-204D-927D-D21F6D0BFDB8}" srcOrd="0" destOrd="0" presId="urn:microsoft.com/office/officeart/2005/8/layout/vProcess5"/>
    <dgm:cxn modelId="{A876B96F-5FE8-2E45-A555-4F3ACF422342}" srcId="{05B9823D-FDE0-FB4D-BF1F-13FB219F1349}" destId="{B35477E8-47C8-324E-802F-22C47DBA0E3E}" srcOrd="1" destOrd="0" parTransId="{2B2891B7-94C6-B24E-AEEE-35FD2B680BC3}" sibTransId="{6C615015-E988-C84A-8942-1DDDAD3EF7CE}"/>
    <dgm:cxn modelId="{C3855827-6EAB-1241-BD7B-5F6EB55B4279}" srcId="{05B9823D-FDE0-FB4D-BF1F-13FB219F1349}" destId="{BE93681A-D9AF-0246-9CC7-7999487B04AF}" srcOrd="0" destOrd="0" parTransId="{C9F53080-441C-2B43-8141-9057AEF002F0}" sibTransId="{2D3CE358-7B23-634B-9A50-7CD16E84060D}"/>
    <dgm:cxn modelId="{90802CE6-34C4-2145-AB92-F6DB170E0FD7}" type="presParOf" srcId="{7F5901C7-9404-B544-B614-5BCB167CCE17}" destId="{D429087B-7FC7-8B41-8676-02B3EFBF4A07}" srcOrd="0" destOrd="0" presId="urn:microsoft.com/office/officeart/2005/8/layout/vProcess5"/>
    <dgm:cxn modelId="{F8365479-EC2C-B049-BC93-F175F1E20575}" type="presParOf" srcId="{7F5901C7-9404-B544-B614-5BCB167CCE17}" destId="{44297EC7-2919-4340-B918-EA4224DE972D}" srcOrd="1" destOrd="0" presId="urn:microsoft.com/office/officeart/2005/8/layout/vProcess5"/>
    <dgm:cxn modelId="{5C6E1CE2-C19B-ED45-96AB-D4624CCC2200}" type="presParOf" srcId="{7F5901C7-9404-B544-B614-5BCB167CCE17}" destId="{55FDEF6B-9157-E84B-A34B-816DDA689E8F}" srcOrd="2" destOrd="0" presId="urn:microsoft.com/office/officeart/2005/8/layout/vProcess5"/>
    <dgm:cxn modelId="{45A87CF7-55D5-6345-A3B5-37F81D550973}" type="presParOf" srcId="{7F5901C7-9404-B544-B614-5BCB167CCE17}" destId="{76802E61-29A6-204D-927D-D21F6D0BFDB8}" srcOrd="3" destOrd="0" presId="urn:microsoft.com/office/officeart/2005/8/layout/vProcess5"/>
    <dgm:cxn modelId="{77792C2C-CB16-4C4C-A60B-D56521BC5AD6}" type="presParOf" srcId="{7F5901C7-9404-B544-B614-5BCB167CCE17}" destId="{52B87B8B-12B9-FC47-9D91-8B230FFC3DB2}" srcOrd="4" destOrd="0" presId="urn:microsoft.com/office/officeart/2005/8/layout/vProcess5"/>
    <dgm:cxn modelId="{E2F7C05B-5E64-AA43-A26C-5CA64F44C211}" type="presParOf" srcId="{7F5901C7-9404-B544-B614-5BCB167CCE17}" destId="{1908F4AC-AAF3-3F42-8BFC-7798E50FE0A3}" srcOrd="5" destOrd="0" presId="urn:microsoft.com/office/officeart/2005/8/layout/vProcess5"/>
    <dgm:cxn modelId="{2C531736-5707-8949-AB47-C809AC9042C0}" type="presParOf" srcId="{7F5901C7-9404-B544-B614-5BCB167CCE17}" destId="{1125BFD6-9011-1144-A0F2-20E67D02C990}" srcOrd="6" destOrd="0" presId="urn:microsoft.com/office/officeart/2005/8/layout/vProcess5"/>
    <dgm:cxn modelId="{9817C062-03C6-C947-8B82-2500C85E6395}" type="presParOf" srcId="{7F5901C7-9404-B544-B614-5BCB167CCE17}" destId="{02E18830-E472-BA42-998C-6D863EEC691A}" srcOrd="7" destOrd="0" presId="urn:microsoft.com/office/officeart/2005/8/layout/vProcess5"/>
    <dgm:cxn modelId="{C23A4774-7565-CA40-BBDB-087DC6EC59DF}" type="presParOf" srcId="{7F5901C7-9404-B544-B614-5BCB167CCE17}" destId="{C5856B07-651F-234D-B0D5-575D2110DDFB}"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849860-CD71-9D46-8613-B55A5A8E9A90}">
      <dsp:nvSpPr>
        <dsp:cNvPr id="0" name=""/>
        <dsp:cNvSpPr/>
      </dsp:nvSpPr>
      <dsp:spPr>
        <a:xfrm>
          <a:off x="0" y="580777"/>
          <a:ext cx="2282907" cy="1224000"/>
        </a:xfrm>
        <a:prstGeom prst="rightArrow">
          <a:avLst/>
        </a:prstGeom>
        <a:gradFill rotWithShape="0">
          <a:gsLst>
            <a:gs pos="0">
              <a:schemeClr val="accent1">
                <a:hueOff val="0"/>
                <a:satOff val="0"/>
                <a:lumOff val="0"/>
                <a:alphaOff val="0"/>
                <a:shade val="60000"/>
              </a:schemeClr>
            </a:gs>
            <a:gs pos="33000">
              <a:schemeClr val="accent1">
                <a:hueOff val="0"/>
                <a:satOff val="0"/>
                <a:lumOff val="0"/>
                <a:alphaOff val="0"/>
                <a:tint val="86500"/>
              </a:schemeClr>
            </a:gs>
            <a:gs pos="46750">
              <a:schemeClr val="accent1">
                <a:hueOff val="0"/>
                <a:satOff val="0"/>
                <a:lumOff val="0"/>
                <a:alphaOff val="0"/>
                <a:tint val="71000"/>
                <a:satMod val="112000"/>
              </a:schemeClr>
            </a:gs>
            <a:gs pos="53000">
              <a:schemeClr val="accent1">
                <a:hueOff val="0"/>
                <a:satOff val="0"/>
                <a:lumOff val="0"/>
                <a:alphaOff val="0"/>
                <a:tint val="71000"/>
                <a:satMod val="112000"/>
              </a:schemeClr>
            </a:gs>
            <a:gs pos="68000">
              <a:schemeClr val="accent1">
                <a:hueOff val="0"/>
                <a:satOff val="0"/>
                <a:lumOff val="0"/>
                <a:alphaOff val="0"/>
                <a:tint val="86000"/>
              </a:schemeClr>
            </a:gs>
            <a:gs pos="100000">
              <a:schemeClr val="accent1">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dsp:spPr>
      <dsp:style>
        <a:lnRef idx="0">
          <a:scrgbClr r="0" g="0" b="0"/>
        </a:lnRef>
        <a:fillRef idx="3">
          <a:scrgbClr r="0" g="0" b="0"/>
        </a:fillRef>
        <a:effectRef idx="2">
          <a:scrgbClr r="0" g="0" b="0"/>
        </a:effectRef>
        <a:fontRef idx="minor">
          <a:schemeClr val="lt1"/>
        </a:fontRef>
      </dsp:style>
    </dsp:sp>
    <dsp:sp modelId="{C17080CB-14E8-DF4F-91E6-609AC20BA564}">
      <dsp:nvSpPr>
        <dsp:cNvPr id="0" name=""/>
        <dsp:cNvSpPr/>
      </dsp:nvSpPr>
      <dsp:spPr>
        <a:xfrm>
          <a:off x="1504511" y="886777"/>
          <a:ext cx="550104" cy="61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2720" rIns="0" bIns="172720" numCol="1" spcCol="1270" anchor="ctr" anchorCtr="0">
          <a:noAutofit/>
        </a:bodyPr>
        <a:lstStyle/>
        <a:p>
          <a:pPr lvl="0" algn="ctr" defTabSz="755650">
            <a:lnSpc>
              <a:spcPct val="90000"/>
            </a:lnSpc>
            <a:spcBef>
              <a:spcPct val="0"/>
            </a:spcBef>
            <a:spcAft>
              <a:spcPct val="35000"/>
            </a:spcAft>
          </a:pPr>
          <a:endParaRPr lang="en-US" sz="1700" kern="1200"/>
        </a:p>
      </dsp:txBody>
      <dsp:txXfrm>
        <a:off x="1504511" y="886777"/>
        <a:ext cx="550104" cy="612000"/>
      </dsp:txXfrm>
    </dsp:sp>
    <dsp:sp modelId="{BB90BDAD-F36B-1A44-B0C7-FC6C8F1D7FCB}">
      <dsp:nvSpPr>
        <dsp:cNvPr id="0" name=""/>
        <dsp:cNvSpPr/>
      </dsp:nvSpPr>
      <dsp:spPr>
        <a:xfrm>
          <a:off x="844385" y="886777"/>
          <a:ext cx="550104" cy="61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2720" rIns="0" bIns="172720" numCol="1" spcCol="1270" anchor="ctr" anchorCtr="0">
          <a:noAutofit/>
        </a:bodyPr>
        <a:lstStyle/>
        <a:p>
          <a:pPr lvl="0" algn="ctr" defTabSz="755650">
            <a:lnSpc>
              <a:spcPct val="90000"/>
            </a:lnSpc>
            <a:spcBef>
              <a:spcPct val="0"/>
            </a:spcBef>
            <a:spcAft>
              <a:spcPct val="35000"/>
            </a:spcAft>
          </a:pPr>
          <a:endParaRPr lang="en-US" sz="1700" kern="1200"/>
        </a:p>
      </dsp:txBody>
      <dsp:txXfrm>
        <a:off x="844385" y="886777"/>
        <a:ext cx="550104" cy="612000"/>
      </dsp:txXfrm>
    </dsp:sp>
    <dsp:sp modelId="{0243DCA3-012D-FC48-8724-1BF92FCF8670}">
      <dsp:nvSpPr>
        <dsp:cNvPr id="0" name=""/>
        <dsp:cNvSpPr/>
      </dsp:nvSpPr>
      <dsp:spPr>
        <a:xfrm>
          <a:off x="184260" y="886777"/>
          <a:ext cx="550104" cy="61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2720" rIns="0" bIns="172720" numCol="1" spcCol="1270" anchor="ctr" anchorCtr="0">
          <a:noAutofit/>
        </a:bodyPr>
        <a:lstStyle/>
        <a:p>
          <a:pPr lvl="0" algn="ctr" defTabSz="755650">
            <a:lnSpc>
              <a:spcPct val="90000"/>
            </a:lnSpc>
            <a:spcBef>
              <a:spcPct val="0"/>
            </a:spcBef>
            <a:spcAft>
              <a:spcPct val="35000"/>
            </a:spcAft>
          </a:pPr>
          <a:endParaRPr lang="en-US" sz="1700" kern="1200"/>
        </a:p>
      </dsp:txBody>
      <dsp:txXfrm>
        <a:off x="184260" y="886777"/>
        <a:ext cx="550104" cy="612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97EC7-2919-4340-B918-EA4224DE972D}">
      <dsp:nvSpPr>
        <dsp:cNvPr id="0" name=""/>
        <dsp:cNvSpPr/>
      </dsp:nvSpPr>
      <dsp:spPr>
        <a:xfrm>
          <a:off x="0" y="0"/>
          <a:ext cx="6995160" cy="1412557"/>
        </a:xfrm>
        <a:prstGeom prst="roundRect">
          <a:avLst>
            <a:gd name="adj" fmla="val 10000"/>
          </a:avLst>
        </a:prstGeom>
        <a:gradFill rotWithShape="0">
          <a:gsLst>
            <a:gs pos="0">
              <a:schemeClr val="accent1">
                <a:hueOff val="0"/>
                <a:satOff val="0"/>
                <a:lumOff val="0"/>
                <a:alphaOff val="0"/>
                <a:shade val="60000"/>
              </a:schemeClr>
            </a:gs>
            <a:gs pos="33000">
              <a:schemeClr val="accent1">
                <a:hueOff val="0"/>
                <a:satOff val="0"/>
                <a:lumOff val="0"/>
                <a:alphaOff val="0"/>
                <a:tint val="86500"/>
              </a:schemeClr>
            </a:gs>
            <a:gs pos="46750">
              <a:schemeClr val="accent1">
                <a:hueOff val="0"/>
                <a:satOff val="0"/>
                <a:lumOff val="0"/>
                <a:alphaOff val="0"/>
                <a:tint val="71000"/>
                <a:satMod val="112000"/>
              </a:schemeClr>
            </a:gs>
            <a:gs pos="53000">
              <a:schemeClr val="accent1">
                <a:hueOff val="0"/>
                <a:satOff val="0"/>
                <a:lumOff val="0"/>
                <a:alphaOff val="0"/>
                <a:tint val="71000"/>
                <a:satMod val="112000"/>
              </a:schemeClr>
            </a:gs>
            <a:gs pos="68000">
              <a:schemeClr val="accent1">
                <a:hueOff val="0"/>
                <a:satOff val="0"/>
                <a:lumOff val="0"/>
                <a:alphaOff val="0"/>
                <a:tint val="86000"/>
              </a:schemeClr>
            </a:gs>
            <a:gs pos="100000">
              <a:schemeClr val="accent1">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a:lnSpc>
              <a:spcPct val="90000"/>
            </a:lnSpc>
            <a:spcBef>
              <a:spcPct val="0"/>
            </a:spcBef>
            <a:spcAft>
              <a:spcPct val="35000"/>
            </a:spcAft>
          </a:pPr>
          <a:r>
            <a:rPr lang="en-US" sz="3900" kern="1200" dirty="0" smtClean="0"/>
            <a:t>Planting Churches</a:t>
          </a:r>
          <a:endParaRPr lang="en-US" sz="3900" kern="1200" dirty="0"/>
        </a:p>
      </dsp:txBody>
      <dsp:txXfrm>
        <a:off x="41372" y="41372"/>
        <a:ext cx="5470901" cy="1329813"/>
      </dsp:txXfrm>
    </dsp:sp>
    <dsp:sp modelId="{55FDEF6B-9157-E84B-A34B-816DDA689E8F}">
      <dsp:nvSpPr>
        <dsp:cNvPr id="0" name=""/>
        <dsp:cNvSpPr/>
      </dsp:nvSpPr>
      <dsp:spPr>
        <a:xfrm>
          <a:off x="617219" y="1647983"/>
          <a:ext cx="6995160" cy="1412557"/>
        </a:xfrm>
        <a:prstGeom prst="roundRect">
          <a:avLst>
            <a:gd name="adj" fmla="val 10000"/>
          </a:avLst>
        </a:prstGeom>
        <a:gradFill rotWithShape="0">
          <a:gsLst>
            <a:gs pos="0">
              <a:schemeClr val="accent1">
                <a:hueOff val="0"/>
                <a:satOff val="0"/>
                <a:lumOff val="0"/>
                <a:alphaOff val="0"/>
                <a:shade val="60000"/>
              </a:schemeClr>
            </a:gs>
            <a:gs pos="33000">
              <a:schemeClr val="accent1">
                <a:hueOff val="0"/>
                <a:satOff val="0"/>
                <a:lumOff val="0"/>
                <a:alphaOff val="0"/>
                <a:tint val="86500"/>
              </a:schemeClr>
            </a:gs>
            <a:gs pos="46750">
              <a:schemeClr val="accent1">
                <a:hueOff val="0"/>
                <a:satOff val="0"/>
                <a:lumOff val="0"/>
                <a:alphaOff val="0"/>
                <a:tint val="71000"/>
                <a:satMod val="112000"/>
              </a:schemeClr>
            </a:gs>
            <a:gs pos="53000">
              <a:schemeClr val="accent1">
                <a:hueOff val="0"/>
                <a:satOff val="0"/>
                <a:lumOff val="0"/>
                <a:alphaOff val="0"/>
                <a:tint val="71000"/>
                <a:satMod val="112000"/>
              </a:schemeClr>
            </a:gs>
            <a:gs pos="68000">
              <a:schemeClr val="accent1">
                <a:hueOff val="0"/>
                <a:satOff val="0"/>
                <a:lumOff val="0"/>
                <a:alphaOff val="0"/>
                <a:tint val="86000"/>
              </a:schemeClr>
            </a:gs>
            <a:gs pos="100000">
              <a:schemeClr val="accent1">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a:lnSpc>
              <a:spcPct val="90000"/>
            </a:lnSpc>
            <a:spcBef>
              <a:spcPct val="0"/>
            </a:spcBef>
            <a:spcAft>
              <a:spcPct val="35000"/>
            </a:spcAft>
          </a:pPr>
          <a:r>
            <a:rPr lang="en-US" sz="3900" kern="1200" dirty="0" smtClean="0"/>
            <a:t>Providing Resources</a:t>
          </a:r>
          <a:endParaRPr lang="en-US" sz="3900" kern="1200" dirty="0"/>
        </a:p>
      </dsp:txBody>
      <dsp:txXfrm>
        <a:off x="658591" y="1689355"/>
        <a:ext cx="5377033" cy="1329813"/>
      </dsp:txXfrm>
    </dsp:sp>
    <dsp:sp modelId="{76802E61-29A6-204D-927D-D21F6D0BFDB8}">
      <dsp:nvSpPr>
        <dsp:cNvPr id="0" name=""/>
        <dsp:cNvSpPr/>
      </dsp:nvSpPr>
      <dsp:spPr>
        <a:xfrm>
          <a:off x="1234439" y="3295967"/>
          <a:ext cx="6995160" cy="1412557"/>
        </a:xfrm>
        <a:prstGeom prst="roundRect">
          <a:avLst>
            <a:gd name="adj" fmla="val 10000"/>
          </a:avLst>
        </a:prstGeom>
        <a:gradFill rotWithShape="0">
          <a:gsLst>
            <a:gs pos="0">
              <a:schemeClr val="accent1">
                <a:hueOff val="0"/>
                <a:satOff val="0"/>
                <a:lumOff val="0"/>
                <a:alphaOff val="0"/>
                <a:shade val="60000"/>
              </a:schemeClr>
            </a:gs>
            <a:gs pos="33000">
              <a:schemeClr val="accent1">
                <a:hueOff val="0"/>
                <a:satOff val="0"/>
                <a:lumOff val="0"/>
                <a:alphaOff val="0"/>
                <a:tint val="86500"/>
              </a:schemeClr>
            </a:gs>
            <a:gs pos="46750">
              <a:schemeClr val="accent1">
                <a:hueOff val="0"/>
                <a:satOff val="0"/>
                <a:lumOff val="0"/>
                <a:alphaOff val="0"/>
                <a:tint val="71000"/>
                <a:satMod val="112000"/>
              </a:schemeClr>
            </a:gs>
            <a:gs pos="53000">
              <a:schemeClr val="accent1">
                <a:hueOff val="0"/>
                <a:satOff val="0"/>
                <a:lumOff val="0"/>
                <a:alphaOff val="0"/>
                <a:tint val="71000"/>
                <a:satMod val="112000"/>
              </a:schemeClr>
            </a:gs>
            <a:gs pos="68000">
              <a:schemeClr val="accent1">
                <a:hueOff val="0"/>
                <a:satOff val="0"/>
                <a:lumOff val="0"/>
                <a:alphaOff val="0"/>
                <a:tint val="86000"/>
              </a:schemeClr>
            </a:gs>
            <a:gs pos="100000">
              <a:schemeClr val="accent1">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a:lnSpc>
              <a:spcPct val="90000"/>
            </a:lnSpc>
            <a:spcBef>
              <a:spcPct val="0"/>
            </a:spcBef>
            <a:spcAft>
              <a:spcPct val="35000"/>
            </a:spcAft>
          </a:pPr>
          <a:r>
            <a:rPr lang="en-US" sz="3900" kern="1200" dirty="0" smtClean="0"/>
            <a:t>Personal Relationships</a:t>
          </a:r>
          <a:endParaRPr lang="en-US" sz="3900" kern="1200" dirty="0"/>
        </a:p>
      </dsp:txBody>
      <dsp:txXfrm>
        <a:off x="1275811" y="3337339"/>
        <a:ext cx="5377033" cy="1329813"/>
      </dsp:txXfrm>
    </dsp:sp>
    <dsp:sp modelId="{52B87B8B-12B9-FC47-9D91-8B230FFC3DB2}">
      <dsp:nvSpPr>
        <dsp:cNvPr id="0" name=""/>
        <dsp:cNvSpPr/>
      </dsp:nvSpPr>
      <dsp:spPr>
        <a:xfrm>
          <a:off x="6076997" y="1071189"/>
          <a:ext cx="918162" cy="918162"/>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283583" y="1071189"/>
        <a:ext cx="504990" cy="690917"/>
      </dsp:txXfrm>
    </dsp:sp>
    <dsp:sp modelId="{1908F4AC-AAF3-3F42-8BFC-7798E50FE0A3}">
      <dsp:nvSpPr>
        <dsp:cNvPr id="0" name=""/>
        <dsp:cNvSpPr/>
      </dsp:nvSpPr>
      <dsp:spPr>
        <a:xfrm>
          <a:off x="6694217" y="2709756"/>
          <a:ext cx="918162" cy="918162"/>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900803" y="2709756"/>
        <a:ext cx="504990" cy="69091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AC9A8E-C477-4208-A9FF-9E2385AE1942}" type="datetimeFigureOut">
              <a:rPr lang="en-US" smtClean="0"/>
              <a:t>2/19/16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32C355-5585-4975-9D1C-8F2CCBFE8E7F}" type="slidenum">
              <a:rPr lang="en-US" smtClean="0"/>
              <a:t>‹#›</a:t>
            </a:fld>
            <a:endParaRPr lang="en-US"/>
          </a:p>
        </p:txBody>
      </p:sp>
    </p:spTree>
    <p:extLst>
      <p:ext uri="{BB962C8B-B14F-4D97-AF65-F5344CB8AC3E}">
        <p14:creationId xmlns:p14="http://schemas.microsoft.com/office/powerpoint/2010/main" val="821290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1</a:t>
            </a:fld>
            <a:endParaRPr lang="en-US"/>
          </a:p>
        </p:txBody>
      </p:sp>
    </p:spTree>
    <p:extLst>
      <p:ext uri="{BB962C8B-B14F-4D97-AF65-F5344CB8AC3E}">
        <p14:creationId xmlns:p14="http://schemas.microsoft.com/office/powerpoint/2010/main" val="3914391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2</a:t>
            </a:fld>
            <a:endParaRPr lang="en-US"/>
          </a:p>
        </p:txBody>
      </p:sp>
    </p:spTree>
    <p:extLst>
      <p:ext uri="{BB962C8B-B14F-4D97-AF65-F5344CB8AC3E}">
        <p14:creationId xmlns:p14="http://schemas.microsoft.com/office/powerpoint/2010/main" val="2540639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4</a:t>
            </a:fld>
            <a:endParaRPr lang="en-US"/>
          </a:p>
        </p:txBody>
      </p:sp>
    </p:spTree>
    <p:extLst>
      <p:ext uri="{BB962C8B-B14F-4D97-AF65-F5344CB8AC3E}">
        <p14:creationId xmlns:p14="http://schemas.microsoft.com/office/powerpoint/2010/main" val="1562145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5</a:t>
            </a:fld>
            <a:endParaRPr lang="en-US"/>
          </a:p>
        </p:txBody>
      </p:sp>
    </p:spTree>
    <p:extLst>
      <p:ext uri="{BB962C8B-B14F-4D97-AF65-F5344CB8AC3E}">
        <p14:creationId xmlns:p14="http://schemas.microsoft.com/office/powerpoint/2010/main" val="1043765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6</a:t>
            </a:fld>
            <a:endParaRPr lang="en-US"/>
          </a:p>
        </p:txBody>
      </p:sp>
    </p:spTree>
    <p:extLst>
      <p:ext uri="{BB962C8B-B14F-4D97-AF65-F5344CB8AC3E}">
        <p14:creationId xmlns:p14="http://schemas.microsoft.com/office/powerpoint/2010/main" val="4157985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7</a:t>
            </a:fld>
            <a:endParaRPr lang="en-US"/>
          </a:p>
        </p:txBody>
      </p:sp>
    </p:spTree>
    <p:extLst>
      <p:ext uri="{BB962C8B-B14F-4D97-AF65-F5344CB8AC3E}">
        <p14:creationId xmlns:p14="http://schemas.microsoft.com/office/powerpoint/2010/main" val="3078397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8</a:t>
            </a:fld>
            <a:endParaRPr lang="en-US"/>
          </a:p>
        </p:txBody>
      </p:sp>
    </p:spTree>
    <p:extLst>
      <p:ext uri="{BB962C8B-B14F-4D97-AF65-F5344CB8AC3E}">
        <p14:creationId xmlns:p14="http://schemas.microsoft.com/office/powerpoint/2010/main" val="459979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9</a:t>
            </a:fld>
            <a:endParaRPr lang="en-US"/>
          </a:p>
        </p:txBody>
      </p:sp>
    </p:spTree>
    <p:extLst>
      <p:ext uri="{BB962C8B-B14F-4D97-AF65-F5344CB8AC3E}">
        <p14:creationId xmlns:p14="http://schemas.microsoft.com/office/powerpoint/2010/main" val="3572917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10</a:t>
            </a:fld>
            <a:endParaRPr lang="en-US"/>
          </a:p>
        </p:txBody>
      </p:sp>
    </p:spTree>
    <p:extLst>
      <p:ext uri="{BB962C8B-B14F-4D97-AF65-F5344CB8AC3E}">
        <p14:creationId xmlns:p14="http://schemas.microsoft.com/office/powerpoint/2010/main" val="1823593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11</a:t>
            </a:fld>
            <a:endParaRPr lang="en-US"/>
          </a:p>
        </p:txBody>
      </p:sp>
    </p:spTree>
    <p:extLst>
      <p:ext uri="{BB962C8B-B14F-4D97-AF65-F5344CB8AC3E}">
        <p14:creationId xmlns:p14="http://schemas.microsoft.com/office/powerpoint/2010/main" val="911389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12</a:t>
            </a:fld>
            <a:endParaRPr lang="en-US"/>
          </a:p>
        </p:txBody>
      </p:sp>
    </p:spTree>
    <p:extLst>
      <p:ext uri="{BB962C8B-B14F-4D97-AF65-F5344CB8AC3E}">
        <p14:creationId xmlns:p14="http://schemas.microsoft.com/office/powerpoint/2010/main" val="271948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13</a:t>
            </a:fld>
            <a:endParaRPr lang="en-US"/>
          </a:p>
        </p:txBody>
      </p:sp>
    </p:spTree>
    <p:extLst>
      <p:ext uri="{BB962C8B-B14F-4D97-AF65-F5344CB8AC3E}">
        <p14:creationId xmlns:p14="http://schemas.microsoft.com/office/powerpoint/2010/main" val="328084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14</a:t>
            </a:fld>
            <a:endParaRPr lang="en-US"/>
          </a:p>
        </p:txBody>
      </p:sp>
    </p:spTree>
    <p:extLst>
      <p:ext uri="{BB962C8B-B14F-4D97-AF65-F5344CB8AC3E}">
        <p14:creationId xmlns:p14="http://schemas.microsoft.com/office/powerpoint/2010/main" val="3011111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15</a:t>
            </a:fld>
            <a:endParaRPr lang="en-US"/>
          </a:p>
        </p:txBody>
      </p:sp>
    </p:spTree>
    <p:extLst>
      <p:ext uri="{BB962C8B-B14F-4D97-AF65-F5344CB8AC3E}">
        <p14:creationId xmlns:p14="http://schemas.microsoft.com/office/powerpoint/2010/main" val="1572442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16</a:t>
            </a:fld>
            <a:endParaRPr lang="en-US"/>
          </a:p>
        </p:txBody>
      </p:sp>
    </p:spTree>
    <p:extLst>
      <p:ext uri="{BB962C8B-B14F-4D97-AF65-F5344CB8AC3E}">
        <p14:creationId xmlns:p14="http://schemas.microsoft.com/office/powerpoint/2010/main" val="14482700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17</a:t>
            </a:fld>
            <a:endParaRPr lang="en-US"/>
          </a:p>
        </p:txBody>
      </p:sp>
    </p:spTree>
    <p:extLst>
      <p:ext uri="{BB962C8B-B14F-4D97-AF65-F5344CB8AC3E}">
        <p14:creationId xmlns:p14="http://schemas.microsoft.com/office/powerpoint/2010/main" val="1586090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18</a:t>
            </a:fld>
            <a:endParaRPr lang="en-US"/>
          </a:p>
        </p:txBody>
      </p:sp>
    </p:spTree>
    <p:extLst>
      <p:ext uri="{BB962C8B-B14F-4D97-AF65-F5344CB8AC3E}">
        <p14:creationId xmlns:p14="http://schemas.microsoft.com/office/powerpoint/2010/main" val="3366676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19</a:t>
            </a:fld>
            <a:endParaRPr lang="en-US"/>
          </a:p>
        </p:txBody>
      </p:sp>
    </p:spTree>
    <p:extLst>
      <p:ext uri="{BB962C8B-B14F-4D97-AF65-F5344CB8AC3E}">
        <p14:creationId xmlns:p14="http://schemas.microsoft.com/office/powerpoint/2010/main" val="3021680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32C355-5585-4975-9D1C-8F2CCBFE8E7F}" type="slidenum">
              <a:rPr lang="en-US" smtClean="0"/>
              <a:t>20</a:t>
            </a:fld>
            <a:endParaRPr lang="en-US"/>
          </a:p>
        </p:txBody>
      </p:sp>
    </p:spTree>
    <p:extLst>
      <p:ext uri="{BB962C8B-B14F-4D97-AF65-F5344CB8AC3E}">
        <p14:creationId xmlns:p14="http://schemas.microsoft.com/office/powerpoint/2010/main" val="3283898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DFF05090-A376-4722-8159-CB38310D4485}" type="datetimeFigureOut">
              <a:rPr lang="en-US" smtClean="0"/>
              <a:t>2/19/16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FA09C5C8-7108-49F4-9BF2-A9E724E46134}"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F05090-A376-4722-8159-CB38310D4485}" type="datetimeFigureOut">
              <a:rPr lang="en-US" smtClean="0"/>
              <a:t>2/19/16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9C5C8-7108-49F4-9BF2-A9E724E4613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FF05090-A376-4722-8159-CB38310D4485}" type="datetimeFigureOut">
              <a:rPr lang="en-US" smtClean="0"/>
              <a:t>2/19/16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FA09C5C8-7108-49F4-9BF2-A9E724E4613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FF05090-A376-4722-8159-CB38310D4485}" type="datetimeFigureOut">
              <a:rPr lang="en-US" smtClean="0"/>
              <a:t>2/19/16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9C5C8-7108-49F4-9BF2-A9E724E4613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FF05090-A376-4722-8159-CB38310D4485}" type="datetimeFigureOut">
              <a:rPr lang="en-US" smtClean="0"/>
              <a:t>2/19/16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09C5C8-7108-49F4-9BF2-A9E724E4613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FF05090-A376-4722-8159-CB38310D4485}" type="datetimeFigureOut">
              <a:rPr lang="en-US" smtClean="0"/>
              <a:t>2/19/16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09C5C8-7108-49F4-9BF2-A9E724E4613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F05090-A376-4722-8159-CB38310D4485}" type="datetimeFigureOut">
              <a:rPr lang="en-US" smtClean="0"/>
              <a:t>2/19/16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09C5C8-7108-49F4-9BF2-A9E724E4613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FF05090-A376-4722-8159-CB38310D4485}" type="datetimeFigureOut">
              <a:rPr lang="en-US" smtClean="0"/>
              <a:t>2/19/16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9C5C8-7108-49F4-9BF2-A9E724E4613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FF05090-A376-4722-8159-CB38310D4485}" type="datetimeFigureOut">
              <a:rPr lang="en-US" smtClean="0"/>
              <a:t>2/19/16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9C5C8-7108-49F4-9BF2-A9E724E4613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F05090-A376-4722-8159-CB38310D4485}" type="datetimeFigureOut">
              <a:rPr lang="en-US" smtClean="0"/>
              <a:t>2/19/16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9C5C8-7108-49F4-9BF2-A9E724E4613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F05090-A376-4722-8159-CB38310D4485}" type="datetimeFigureOut">
              <a:rPr lang="en-US" smtClean="0"/>
              <a:t>2/19/16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9C5C8-7108-49F4-9BF2-A9E724E4613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FF05090-A376-4722-8159-CB38310D4485}" type="datetimeFigureOut">
              <a:rPr lang="en-US" smtClean="0"/>
              <a:t>2/19/16</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A09C5C8-7108-49F4-9BF2-A9E724E46134}"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1.xml"/><Relationship Id="rId5" Type="http://schemas.openxmlformats.org/officeDocument/2006/relationships/image" Target="../media/image2.png"/><Relationship Id="rId6" Type="http://schemas.openxmlformats.org/officeDocument/2006/relationships/image" Target="../media/image3.png"/><Relationship Id="rId1" Type="http://schemas.microsoft.com/office/2007/relationships/media" Target="../media/media1.m4a"/><Relationship Id="rId2" Type="http://schemas.openxmlformats.org/officeDocument/2006/relationships/audio" Target="../media/media1.m4a"/></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image" Target="../media/image11.JPG"/><Relationship Id="rId6" Type="http://schemas.openxmlformats.org/officeDocument/2006/relationships/image" Target="../media/image12.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g"/><Relationship Id="rId5" Type="http://schemas.openxmlformats.org/officeDocument/2006/relationships/image" Target="../media/image17.jpg"/><Relationship Id="rId6" Type="http://schemas.openxmlformats.org/officeDocument/2006/relationships/image" Target="../media/image18.jpg"/><Relationship Id="rId7" Type="http://schemas.openxmlformats.org/officeDocument/2006/relationships/image" Target="../media/image19.jp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image" Target="../media/image22.emf"/><Relationship Id="rId6" Type="http://schemas.openxmlformats.org/officeDocument/2006/relationships/image" Target="../media/image23.jpg"/><Relationship Id="rId7" Type="http://schemas.openxmlformats.org/officeDocument/2006/relationships/image" Target="../media/image24.jpg"/><Relationship Id="rId8" Type="http://schemas.openxmlformats.org/officeDocument/2006/relationships/image" Target="../media/image25.jpg"/><Relationship Id="rId9" Type="http://schemas.openxmlformats.org/officeDocument/2006/relationships/image" Target="../media/image26.jpeg"/><Relationship Id="rId10" Type="http://schemas.openxmlformats.org/officeDocument/2006/relationships/image" Target="../media/image27.jpeg"/><Relationship Id="rId11" Type="http://schemas.openxmlformats.org/officeDocument/2006/relationships/image" Target="../media/image28.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4" Type="http://schemas.openxmlformats.org/officeDocument/2006/relationships/image" Target="../media/image31.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G"/><Relationship Id="rId4" Type="http://schemas.openxmlformats.org/officeDocument/2006/relationships/image" Target="../media/image33.JPG"/><Relationship Id="rId5" Type="http://schemas.openxmlformats.org/officeDocument/2006/relationships/image" Target="../media/image34.jpeg"/><Relationship Id="rId6" Type="http://schemas.openxmlformats.org/officeDocument/2006/relationships/image" Target="../media/image35.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jpeg"/><Relationship Id="rId5" Type="http://schemas.openxmlformats.org/officeDocument/2006/relationships/image" Target="../media/image38.jpg"/><Relationship Id="rId6" Type="http://schemas.openxmlformats.org/officeDocument/2006/relationships/image" Target="../media/image39.jpg"/><Relationship Id="rId7" Type="http://schemas.openxmlformats.org/officeDocument/2006/relationships/image" Target="../media/image40.jp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4" Type="http://schemas.openxmlformats.org/officeDocument/2006/relationships/image" Target="../media/image42.jpeg"/><Relationship Id="rId5" Type="http://schemas.openxmlformats.org/officeDocument/2006/relationships/image" Target="../media/image43.jpeg"/><Relationship Id="rId6" Type="http://schemas.openxmlformats.org/officeDocument/2006/relationships/image" Target="../media/image44.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g"/><Relationship Id="rId4" Type="http://schemas.openxmlformats.org/officeDocument/2006/relationships/image" Target="../media/image46.jpeg"/><Relationship Id="rId5" Type="http://schemas.openxmlformats.org/officeDocument/2006/relationships/image" Target="../media/image47.jpg"/><Relationship Id="rId6" Type="http://schemas.openxmlformats.org/officeDocument/2006/relationships/image" Target="../media/image48.jpg"/><Relationship Id="rId7" Type="http://schemas.openxmlformats.org/officeDocument/2006/relationships/image" Target="../media/image49.jpg"/><Relationship Id="rId8" Type="http://schemas.openxmlformats.org/officeDocument/2006/relationships/image" Target="../media/image50.jp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47.jpg"/><Relationship Id="rId4" Type="http://schemas.openxmlformats.org/officeDocument/2006/relationships/image" Target="../media/image51.jpe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ave.Dave-PC\Pictures\PCM_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457200"/>
            <a:ext cx="5638799" cy="539853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flipH="1">
            <a:off x="304800" y="5960595"/>
            <a:ext cx="8610600" cy="646331"/>
          </a:xfrm>
          <a:prstGeom prst="rect">
            <a:avLst/>
          </a:prstGeom>
        </p:spPr>
        <p:txBody>
          <a:bodyPr wrap="square">
            <a:spAutoFit/>
          </a:bodyPr>
          <a:lstStyle/>
          <a:p>
            <a:pPr algn="ctr"/>
            <a:r>
              <a:rPr lang="en-US" b="1" dirty="0" smtClean="0">
                <a:latin typeface="Arial" pitchFamily="34" charset="0"/>
                <a:cs typeface="Arial" pitchFamily="34" charset="0"/>
              </a:rPr>
              <a:t>Polish Christian Ministries exists to assist Polish Christians in becoming healthy, growing, self-supporting and reproducing congregations.</a:t>
            </a:r>
            <a:endParaRPr lang="en-US" sz="1400" b="1" dirty="0">
              <a:latin typeface="Arial" pitchFamily="34" charset="0"/>
              <a:cs typeface="Arial" pitchFamily="34" charset="0"/>
            </a:endParaRPr>
          </a:p>
        </p:txBody>
      </p:sp>
      <p:pic>
        <p:nvPicPr>
          <p:cNvPr id="4" name="04 Track 04.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924800" y="304800"/>
            <a:ext cx="711200" cy="711200"/>
          </a:xfrm>
          <a:prstGeom prst="rect">
            <a:avLst/>
          </a:prstGeom>
        </p:spPr>
      </p:pic>
    </p:spTree>
    <p:extLst>
      <p:ext uri="{BB962C8B-B14F-4D97-AF65-F5344CB8AC3E}">
        <p14:creationId xmlns:p14="http://schemas.microsoft.com/office/powerpoint/2010/main" val="1268868749"/>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63762"/>
          </a:xfrm>
        </p:spPr>
        <p:txBody>
          <a:bodyPr/>
          <a:lstStyle/>
          <a:p>
            <a:endParaRPr lang="en-US" dirty="0"/>
          </a:p>
        </p:txBody>
      </p:sp>
      <p:sp>
        <p:nvSpPr>
          <p:cNvPr id="3" name="Content Placeholder 2"/>
          <p:cNvSpPr>
            <a:spLocks noGrp="1"/>
          </p:cNvSpPr>
          <p:nvPr>
            <p:ph idx="1"/>
          </p:nvPr>
        </p:nvSpPr>
        <p:spPr>
          <a:xfrm>
            <a:off x="0" y="3886200"/>
            <a:ext cx="9144000" cy="2971800"/>
          </a:xfrm>
        </p:spPr>
        <p:txBody>
          <a:bodyPr>
            <a:noAutofit/>
          </a:bodyPr>
          <a:lstStyle/>
          <a:p>
            <a:pPr marL="137160" indent="0" algn="ctr">
              <a:buNone/>
            </a:pPr>
            <a:r>
              <a:rPr lang="en-US" sz="4000" b="1" dirty="0" smtClean="0">
                <a:solidFill>
                  <a:srgbClr val="0000CB"/>
                </a:solidFill>
                <a:latin typeface="Verdana"/>
              </a:rPr>
              <a:t>Current Population of Poland</a:t>
            </a:r>
          </a:p>
          <a:p>
            <a:pPr marL="137160" indent="0" algn="ctr">
              <a:buNone/>
            </a:pPr>
            <a:endParaRPr lang="en-US" sz="4000" b="1" dirty="0">
              <a:solidFill>
                <a:srgbClr val="0000CB"/>
              </a:solidFill>
              <a:latin typeface="Verdana"/>
            </a:endParaRPr>
          </a:p>
          <a:p>
            <a:pPr marL="137160" indent="0" algn="ctr">
              <a:buNone/>
            </a:pPr>
            <a:r>
              <a:rPr lang="en-US" sz="6000" b="1" dirty="0" smtClean="0">
                <a:solidFill>
                  <a:srgbClr val="0000CB"/>
                </a:solidFill>
                <a:latin typeface="Verdana"/>
              </a:rPr>
              <a:t>38,443,964</a:t>
            </a:r>
            <a:endParaRPr lang="en-US" sz="6000" dirty="0"/>
          </a:p>
        </p:txBody>
      </p:sp>
      <p:pic>
        <p:nvPicPr>
          <p:cNvPr id="4" name="Picture 3" descr="p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876"/>
            <a:ext cx="9144000" cy="3902075"/>
          </a:xfrm>
          <a:prstGeom prst="rect">
            <a:avLst/>
          </a:prstGeom>
        </p:spPr>
      </p:pic>
      <p:graphicFrame>
        <p:nvGraphicFramePr>
          <p:cNvPr id="5" name="Diagram 4"/>
          <p:cNvGraphicFramePr/>
          <p:nvPr>
            <p:extLst>
              <p:ext uri="{D42A27DB-BD31-4B8C-83A1-F6EECF244321}">
                <p14:modId xmlns:p14="http://schemas.microsoft.com/office/powerpoint/2010/main" val="3798083674"/>
              </p:ext>
            </p:extLst>
          </p:nvPr>
        </p:nvGraphicFramePr>
        <p:xfrm>
          <a:off x="-3044907" y="2514600"/>
          <a:ext cx="2282907" cy="23855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53282462"/>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Focus in Poland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44326016"/>
              </p:ext>
            </p:extLst>
          </p:nvPr>
        </p:nvGraphicFramePr>
        <p:xfrm>
          <a:off x="457200" y="1600200"/>
          <a:ext cx="8229600"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4824210"/>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ap 2015 w-o pics.pdf"/>
          <p:cNvPicPr>
            <a:picLocks noGrp="1" noChangeAspect="1"/>
          </p:cNvPicPr>
          <p:nvPr>
            <p:ph idx="1"/>
          </p:nvPr>
        </p:nvPicPr>
        <p:blipFill>
          <a:blip r:embed="rId3">
            <a:extLst>
              <a:ext uri="{28A0092B-C50C-407E-A947-70E740481C1C}">
                <a14:useLocalDpi xmlns:a14="http://schemas.microsoft.com/office/drawing/2010/main" val="0"/>
              </a:ext>
            </a:extLst>
          </a:blip>
          <a:srcRect t="1471" b="1471"/>
          <a:stretch>
            <a:fillRect/>
          </a:stretch>
        </p:blipFill>
        <p:spPr>
          <a:xfrm>
            <a:off x="0" y="76200"/>
            <a:ext cx="9144000" cy="6858000"/>
          </a:xfrm>
        </p:spPr>
      </p:pic>
      <p:sp>
        <p:nvSpPr>
          <p:cNvPr id="3" name="TextBox 2"/>
          <p:cNvSpPr txBox="1"/>
          <p:nvPr/>
        </p:nvSpPr>
        <p:spPr>
          <a:xfrm>
            <a:off x="457200" y="4648200"/>
            <a:ext cx="2057400" cy="1015663"/>
          </a:xfrm>
          <a:prstGeom prst="rect">
            <a:avLst/>
          </a:prstGeom>
          <a:noFill/>
        </p:spPr>
        <p:txBody>
          <a:bodyPr wrap="square" rtlCol="0">
            <a:spAutoFit/>
          </a:bodyPr>
          <a:lstStyle/>
          <a:p>
            <a:r>
              <a:rPr lang="en-US" sz="2000" dirty="0" smtClean="0">
                <a:solidFill>
                  <a:schemeClr val="bg1"/>
                </a:solidFill>
              </a:rPr>
              <a:t>*29 churches</a:t>
            </a:r>
          </a:p>
          <a:p>
            <a:r>
              <a:rPr lang="en-US" sz="2000" dirty="0" smtClean="0">
                <a:solidFill>
                  <a:schemeClr val="bg1"/>
                </a:solidFill>
              </a:rPr>
              <a:t>*2 new church plants in 2015</a:t>
            </a:r>
            <a:endParaRPr lang="en-US" sz="2000" dirty="0">
              <a:solidFill>
                <a:schemeClr val="bg1"/>
              </a:solidFill>
            </a:endParaRPr>
          </a:p>
        </p:txBody>
      </p:sp>
    </p:spTree>
    <p:extLst>
      <p:ext uri="{BB962C8B-B14F-4D97-AF65-F5344CB8AC3E}">
        <p14:creationId xmlns:p14="http://schemas.microsoft.com/office/powerpoint/2010/main" val="2847189150"/>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AM_4493.JPG"/>
          <p:cNvPicPr>
            <a:picLocks noGrp="1" noChangeAspect="1"/>
          </p:cNvPicPr>
          <p:nvPr>
            <p:ph idx="1"/>
          </p:nvPr>
        </p:nvPicPr>
        <p:blipFill>
          <a:blip r:embed="rId3" cstate="print">
            <a:extLst>
              <a:ext uri="{28A0092B-C50C-407E-A947-70E740481C1C}">
                <a14:useLocalDpi xmlns:a14="http://schemas.microsoft.com/office/drawing/2010/main" val="0"/>
              </a:ext>
            </a:extLst>
          </a:blip>
          <a:srcRect l="2633" r="2633"/>
          <a:stretch>
            <a:fillRect/>
          </a:stretch>
        </p:blipFill>
        <p:spPr>
          <a:xfrm>
            <a:off x="17650" y="0"/>
            <a:ext cx="9126350" cy="6172200"/>
          </a:xfrm>
        </p:spPr>
      </p:pic>
      <p:sp>
        <p:nvSpPr>
          <p:cNvPr id="3" name="TextBox 2"/>
          <p:cNvSpPr txBox="1"/>
          <p:nvPr/>
        </p:nvSpPr>
        <p:spPr>
          <a:xfrm>
            <a:off x="0" y="6172200"/>
            <a:ext cx="9144000" cy="646331"/>
          </a:xfrm>
          <a:prstGeom prst="rect">
            <a:avLst/>
          </a:prstGeom>
          <a:noFill/>
        </p:spPr>
        <p:txBody>
          <a:bodyPr wrap="square" rtlCol="0">
            <a:spAutoFit/>
          </a:bodyPr>
          <a:lstStyle/>
          <a:p>
            <a:r>
              <a:rPr lang="en-US" dirty="0" smtClean="0"/>
              <a:t>Pray for the 40+ pastors and their churches to be the light of the Gospel and preach the truth in their city.  May the name of Jesus become famous in the nation of Poland.</a:t>
            </a:r>
            <a:endParaRPr lang="en-US" dirty="0"/>
          </a:p>
        </p:txBody>
      </p:sp>
    </p:spTree>
    <p:extLst>
      <p:ext uri="{BB962C8B-B14F-4D97-AF65-F5344CB8AC3E}">
        <p14:creationId xmlns:p14="http://schemas.microsoft.com/office/powerpoint/2010/main" val="2464292525"/>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G_0805.JPG"/>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0" y="0"/>
            <a:ext cx="9144000" cy="6858000"/>
          </a:xfrm>
        </p:spPr>
      </p:pic>
      <p:pic>
        <p:nvPicPr>
          <p:cNvPr id="3" name="Picture 2" descr="7a99af0f-8918-4905-a9fe-eff769434ccc.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45" y="0"/>
            <a:ext cx="9144000" cy="5715000"/>
          </a:xfrm>
          <a:prstGeom prst="rect">
            <a:avLst/>
          </a:prstGeom>
        </p:spPr>
      </p:pic>
      <p:sp>
        <p:nvSpPr>
          <p:cNvPr id="5" name="TextBox 4"/>
          <p:cNvSpPr txBox="1"/>
          <p:nvPr/>
        </p:nvSpPr>
        <p:spPr>
          <a:xfrm rot="10800000" flipV="1">
            <a:off x="0" y="5762656"/>
            <a:ext cx="9144000" cy="707886"/>
          </a:xfrm>
          <a:prstGeom prst="rect">
            <a:avLst/>
          </a:prstGeom>
          <a:noFill/>
        </p:spPr>
        <p:txBody>
          <a:bodyPr wrap="square" rtlCol="0">
            <a:spAutoFit/>
          </a:bodyPr>
          <a:lstStyle/>
          <a:p>
            <a:r>
              <a:rPr lang="en-US" sz="2000" dirty="0" smtClean="0"/>
              <a:t>This past year the church in Olsztyn celebrated its 70</a:t>
            </a:r>
            <a:r>
              <a:rPr lang="en-US" sz="2000" baseline="30000" dirty="0" smtClean="0"/>
              <a:t>th</a:t>
            </a:r>
            <a:r>
              <a:rPr lang="en-US" sz="2000" dirty="0" smtClean="0"/>
              <a:t> year of ministry.  They were established in 1945 just after World War II ended in Europe</a:t>
            </a:r>
            <a:r>
              <a:rPr lang="en-US" sz="2000" dirty="0" smtClean="0">
                <a:solidFill>
                  <a:schemeClr val="bg1"/>
                </a:solidFill>
              </a:rPr>
              <a:t>.</a:t>
            </a:r>
            <a:endParaRPr lang="en-US" sz="2000" dirty="0">
              <a:solidFill>
                <a:schemeClr val="bg1"/>
              </a:solidFill>
            </a:endParaRPr>
          </a:p>
        </p:txBody>
      </p:sp>
    </p:spTree>
    <p:extLst>
      <p:ext uri="{BB962C8B-B14F-4D97-AF65-F5344CB8AC3E}">
        <p14:creationId xmlns:p14="http://schemas.microsoft.com/office/powerpoint/2010/main" val="2932818162"/>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0"/>
            <a:ext cx="9144000" cy="6858000"/>
          </a:xfrm>
        </p:spPr>
        <p:txBody>
          <a:bodyPr/>
          <a:lstStyle/>
          <a:p>
            <a:r>
              <a:rPr lang="en-US" dirty="0" smtClean="0"/>
              <a:t>Plock celebrated 25 years of serving in their city</a:t>
            </a:r>
            <a:endParaRPr lang="en-US" dirty="0"/>
          </a:p>
        </p:txBody>
      </p:sp>
      <p:pic>
        <p:nvPicPr>
          <p:cNvPr id="4" name="Picture 3" descr="P101065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3338" y="3352801"/>
            <a:ext cx="4120662" cy="2819399"/>
          </a:xfrm>
          <a:prstGeom prst="rect">
            <a:avLst/>
          </a:prstGeom>
        </p:spPr>
      </p:pic>
      <p:pic>
        <p:nvPicPr>
          <p:cNvPr id="5" name="Picture 4" descr="P1010686-00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800" y="0"/>
            <a:ext cx="4648199" cy="3429000"/>
          </a:xfrm>
          <a:prstGeom prst="rect">
            <a:avLst/>
          </a:prstGeom>
        </p:spPr>
      </p:pic>
      <p:pic>
        <p:nvPicPr>
          <p:cNvPr id="6" name="Picture 5" descr="P1010676-0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4" y="2895600"/>
            <a:ext cx="5025274" cy="3276600"/>
          </a:xfrm>
          <a:prstGeom prst="rect">
            <a:avLst/>
          </a:prstGeom>
        </p:spPr>
      </p:pic>
      <p:pic>
        <p:nvPicPr>
          <p:cNvPr id="7" name="Picture 6" descr="P1010489-001.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354" y="0"/>
            <a:ext cx="4468446" cy="2895600"/>
          </a:xfrm>
          <a:prstGeom prst="rect">
            <a:avLst/>
          </a:prstGeom>
        </p:spPr>
      </p:pic>
      <p:sp>
        <p:nvSpPr>
          <p:cNvPr id="8" name="TextBox 7"/>
          <p:cNvSpPr txBox="1"/>
          <p:nvPr/>
        </p:nvSpPr>
        <p:spPr>
          <a:xfrm>
            <a:off x="0" y="6172200"/>
            <a:ext cx="9143999" cy="707886"/>
          </a:xfrm>
          <a:prstGeom prst="rect">
            <a:avLst/>
          </a:prstGeom>
          <a:noFill/>
        </p:spPr>
        <p:txBody>
          <a:bodyPr wrap="square" rtlCol="0">
            <a:spAutoFit/>
          </a:bodyPr>
          <a:lstStyle/>
          <a:p>
            <a:r>
              <a:rPr lang="en-US" sz="2000" dirty="0" smtClean="0"/>
              <a:t>The church in </a:t>
            </a:r>
            <a:r>
              <a:rPr lang="en-US" sz="2000" dirty="0" err="1" smtClean="0"/>
              <a:t>Płock</a:t>
            </a:r>
            <a:r>
              <a:rPr lang="en-US" sz="2000" dirty="0" smtClean="0"/>
              <a:t> received a new pastor in 2015 and celebrated its 25</a:t>
            </a:r>
            <a:r>
              <a:rPr lang="en-US" sz="2000" baseline="30000" dirty="0" smtClean="0"/>
              <a:t>th</a:t>
            </a:r>
            <a:r>
              <a:rPr lang="en-US" sz="2000" dirty="0" smtClean="0"/>
              <a:t> year of ministry. They were established just after the fall of Communism in 1990.</a:t>
            </a:r>
            <a:endParaRPr lang="en-US" sz="2000" dirty="0"/>
          </a:p>
        </p:txBody>
      </p:sp>
    </p:spTree>
    <p:extLst>
      <p:ext uri="{BB962C8B-B14F-4D97-AF65-F5344CB8AC3E}">
        <p14:creationId xmlns:p14="http://schemas.microsoft.com/office/powerpoint/2010/main" val="1560000959"/>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3847.jpg"/>
          <p:cNvPicPr>
            <a:picLocks noGrp="1" noChangeAspect="1"/>
          </p:cNvPicPr>
          <p:nvPr>
            <p:ph idx="1"/>
          </p:nvPr>
        </p:nvPicPr>
        <p:blipFill>
          <a:blip r:embed="rId3">
            <a:extLst>
              <a:ext uri="{28A0092B-C50C-407E-A947-70E740481C1C}">
                <a14:useLocalDpi xmlns:a14="http://schemas.microsoft.com/office/drawing/2010/main" val="0"/>
              </a:ext>
            </a:extLst>
          </a:blip>
          <a:srcRect t="22821" b="22821"/>
          <a:stretch>
            <a:fillRect/>
          </a:stretch>
        </p:blipFill>
        <p:spPr>
          <a:xfrm flipH="1">
            <a:off x="9448800" y="4992078"/>
            <a:ext cx="1274312" cy="1828799"/>
          </a:xfrm>
        </p:spPr>
      </p:pic>
      <p:pic>
        <p:nvPicPr>
          <p:cNvPr id="5" name="Picture 4" descr="384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13" y="1981200"/>
            <a:ext cx="1589313" cy="2133600"/>
          </a:xfrm>
          <a:prstGeom prst="rect">
            <a:avLst/>
          </a:prstGeom>
        </p:spPr>
      </p:pic>
      <p:pic>
        <p:nvPicPr>
          <p:cNvPr id="6" name="Picture 5" descr="ba525d2a-b3a6-44a9-8380-9cb19cbaca3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447800" cy="1981200"/>
          </a:xfrm>
          <a:prstGeom prst="rect">
            <a:avLst/>
          </a:prstGeom>
        </p:spPr>
      </p:pic>
      <p:pic>
        <p:nvPicPr>
          <p:cNvPr id="3" name="Picture 2" descr="ba525d2a-b3a6-44a9-8380-9cb19cbaca3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114800"/>
            <a:ext cx="1447800" cy="2057400"/>
          </a:xfrm>
          <a:prstGeom prst="rect">
            <a:avLst/>
          </a:prstGeom>
        </p:spPr>
      </p:pic>
      <p:pic>
        <p:nvPicPr>
          <p:cNvPr id="7" name="Picture 6" descr="ba525d2a-b3a6-44a9-8380-9cb19cbaca3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5875" y="3962400"/>
            <a:ext cx="1438125" cy="2038138"/>
          </a:xfrm>
          <a:prstGeom prst="rect">
            <a:avLst/>
          </a:prstGeom>
        </p:spPr>
      </p:pic>
      <p:pic>
        <p:nvPicPr>
          <p:cNvPr id="8" name="Picture 7" descr="384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457200"/>
            <a:ext cx="1828800" cy="2209800"/>
          </a:xfrm>
          <a:prstGeom prst="rect">
            <a:avLst/>
          </a:prstGeom>
        </p:spPr>
      </p:pic>
      <p:pic>
        <p:nvPicPr>
          <p:cNvPr id="9" name="Picture 8" descr="ba525d2a-b3a6-44a9-8380-9cb19cbaca3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6106" y="0"/>
            <a:ext cx="1438125" cy="1905000"/>
          </a:xfrm>
          <a:prstGeom prst="rect">
            <a:avLst/>
          </a:prstGeom>
        </p:spPr>
      </p:pic>
      <p:pic>
        <p:nvPicPr>
          <p:cNvPr id="10" name="Picture 9" descr="384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429000"/>
            <a:ext cx="1752600" cy="2311400"/>
          </a:xfrm>
          <a:prstGeom prst="rect">
            <a:avLst/>
          </a:prstGeom>
        </p:spPr>
      </p:pic>
      <p:pic>
        <p:nvPicPr>
          <p:cNvPr id="11" name="Picture 10" descr="384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6200" y="1905001"/>
            <a:ext cx="1447800" cy="2057400"/>
          </a:xfrm>
          <a:prstGeom prst="rect">
            <a:avLst/>
          </a:prstGeom>
        </p:spPr>
      </p:pic>
      <p:pic>
        <p:nvPicPr>
          <p:cNvPr id="12" name="Picture 11" descr="ba525d2a-b3a6-44a9-8380-9cb19cbaca3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2400" y="2057400"/>
            <a:ext cx="1438125" cy="1905000"/>
          </a:xfrm>
          <a:prstGeom prst="rect">
            <a:avLst/>
          </a:prstGeom>
        </p:spPr>
      </p:pic>
      <p:pic>
        <p:nvPicPr>
          <p:cNvPr id="13" name="Picture 12" descr="384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3352800"/>
            <a:ext cx="1676400" cy="2286000"/>
          </a:xfrm>
          <a:prstGeom prst="rect">
            <a:avLst/>
          </a:prstGeom>
        </p:spPr>
      </p:pic>
      <p:pic>
        <p:nvPicPr>
          <p:cNvPr id="14" name="Picture 13" descr="384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400" y="457200"/>
            <a:ext cx="1752600" cy="2209800"/>
          </a:xfrm>
          <a:prstGeom prst="rect">
            <a:avLst/>
          </a:prstGeom>
        </p:spPr>
      </p:pic>
      <p:pic>
        <p:nvPicPr>
          <p:cNvPr id="15" name="Picture 14" descr="ba525d2a-b3a6-44a9-8380-9cb19cbaca3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6200" y="0"/>
            <a:ext cx="1438125" cy="1905000"/>
          </a:xfrm>
          <a:prstGeom prst="rect">
            <a:avLst/>
          </a:prstGeom>
        </p:spPr>
      </p:pic>
      <p:pic>
        <p:nvPicPr>
          <p:cNvPr id="16" name="Picture 15" descr="ba525d2a-b3a6-44a9-8380-9cb19cbaca3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2400" y="4114800"/>
            <a:ext cx="1438125" cy="1905000"/>
          </a:xfrm>
          <a:prstGeom prst="rect">
            <a:avLst/>
          </a:prstGeom>
        </p:spPr>
      </p:pic>
      <p:sp>
        <p:nvSpPr>
          <p:cNvPr id="17" name="TextBox 16"/>
          <p:cNvSpPr txBox="1"/>
          <p:nvPr/>
        </p:nvSpPr>
        <p:spPr>
          <a:xfrm>
            <a:off x="0" y="6096000"/>
            <a:ext cx="9144000" cy="646331"/>
          </a:xfrm>
          <a:prstGeom prst="rect">
            <a:avLst/>
          </a:prstGeom>
          <a:noFill/>
        </p:spPr>
        <p:txBody>
          <a:bodyPr wrap="square" rtlCol="0">
            <a:spAutoFit/>
          </a:bodyPr>
          <a:lstStyle/>
          <a:p>
            <a:r>
              <a:rPr lang="en-US" dirty="0" smtClean="0"/>
              <a:t>In 2015, John Stott’s book, </a:t>
            </a:r>
            <a:r>
              <a:rPr lang="en-US" u="sng" dirty="0" smtClean="0"/>
              <a:t>The Radical Disciple</a:t>
            </a:r>
            <a:r>
              <a:rPr lang="en-US" dirty="0" smtClean="0"/>
              <a:t>, was translated into the Polish language. </a:t>
            </a:r>
            <a:r>
              <a:rPr lang="en-US" u="sng" dirty="0" smtClean="0"/>
              <a:t>In the Shadow of the Almighty</a:t>
            </a:r>
            <a:r>
              <a:rPr lang="en-US" dirty="0" smtClean="0"/>
              <a:t>, written by Adela </a:t>
            </a:r>
            <a:r>
              <a:rPr lang="en-US" dirty="0" err="1" smtClean="0"/>
              <a:t>Bajko</a:t>
            </a:r>
            <a:r>
              <a:rPr lang="en-US" dirty="0" smtClean="0"/>
              <a:t>, was translated into English.</a:t>
            </a:r>
            <a:endParaRPr lang="en-US" u="sng" dirty="0"/>
          </a:p>
        </p:txBody>
      </p:sp>
    </p:spTree>
    <p:extLst>
      <p:ext uri="{BB962C8B-B14F-4D97-AF65-F5344CB8AC3E}">
        <p14:creationId xmlns:p14="http://schemas.microsoft.com/office/powerpoint/2010/main" val="1752731389"/>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818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144000" y="76200"/>
            <a:ext cx="2438400" cy="1828800"/>
          </a:xfrm>
          <a:prstGeom prst="rect">
            <a:avLst/>
          </a:prstGeom>
        </p:spPr>
      </p:pic>
      <p:pic>
        <p:nvPicPr>
          <p:cNvPr id="3" name="Picture 2" descr="12642918_1063828676990416_2113272736897241967_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724400" cy="3657600"/>
          </a:xfrm>
          <a:prstGeom prst="rect">
            <a:avLst/>
          </a:prstGeom>
        </p:spPr>
      </p:pic>
      <p:pic>
        <p:nvPicPr>
          <p:cNvPr id="4" name="Picture 3" descr="12654589_1063829316990352_6158369684341757917_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200400"/>
            <a:ext cx="4572000" cy="2895600"/>
          </a:xfrm>
          <a:prstGeom prst="rect">
            <a:avLst/>
          </a:prstGeom>
        </p:spPr>
      </p:pic>
      <p:pic>
        <p:nvPicPr>
          <p:cNvPr id="5" name="Picture 4" descr="12650862_1063828870323730_2622496496186680516_n.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505200"/>
            <a:ext cx="4572000" cy="2590800"/>
          </a:xfrm>
          <a:prstGeom prst="rect">
            <a:avLst/>
          </a:prstGeom>
        </p:spPr>
      </p:pic>
      <p:pic>
        <p:nvPicPr>
          <p:cNvPr id="6" name="Picture 5" descr="12662710_1063829176990366_2649896337028436029_n.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2000" y="0"/>
            <a:ext cx="4572000" cy="3200400"/>
          </a:xfrm>
          <a:prstGeom prst="rect">
            <a:avLst/>
          </a:prstGeom>
        </p:spPr>
      </p:pic>
      <p:sp>
        <p:nvSpPr>
          <p:cNvPr id="7" name="TextBox 6"/>
          <p:cNvSpPr txBox="1"/>
          <p:nvPr/>
        </p:nvSpPr>
        <p:spPr>
          <a:xfrm>
            <a:off x="0" y="6096000"/>
            <a:ext cx="9144000" cy="707886"/>
          </a:xfrm>
          <a:prstGeom prst="rect">
            <a:avLst/>
          </a:prstGeom>
          <a:noFill/>
        </p:spPr>
        <p:txBody>
          <a:bodyPr wrap="square" rtlCol="0">
            <a:spAutoFit/>
          </a:bodyPr>
          <a:lstStyle/>
          <a:p>
            <a:r>
              <a:rPr lang="en-US" sz="2000" dirty="0" err="1" smtClean="0"/>
              <a:t>Łukasz</a:t>
            </a:r>
            <a:r>
              <a:rPr lang="en-US" sz="2000" dirty="0" smtClean="0"/>
              <a:t> </a:t>
            </a:r>
            <a:r>
              <a:rPr lang="en-US" sz="2000" dirty="0" err="1" smtClean="0"/>
              <a:t>Osik</a:t>
            </a:r>
            <a:r>
              <a:rPr lang="en-US" sz="2000" dirty="0" smtClean="0"/>
              <a:t> is the Lead Pastor in </a:t>
            </a:r>
            <a:r>
              <a:rPr lang="en-US" sz="2000" dirty="0" err="1" smtClean="0"/>
              <a:t>Wyszków</a:t>
            </a:r>
            <a:r>
              <a:rPr lang="en-US" sz="2000" dirty="0" smtClean="0"/>
              <a:t>, the newest church plant in Poland.  </a:t>
            </a:r>
            <a:r>
              <a:rPr lang="en-US" sz="2000" dirty="0" err="1" smtClean="0"/>
              <a:t>Wyszków</a:t>
            </a:r>
            <a:r>
              <a:rPr lang="en-US" sz="2000" dirty="0" smtClean="0"/>
              <a:t> is a city of 15,000. The church is averaging 40+ on Sundays.</a:t>
            </a:r>
            <a:endParaRPr lang="en-US" sz="2000" dirty="0"/>
          </a:p>
        </p:txBody>
      </p:sp>
    </p:spTree>
    <p:extLst>
      <p:ext uri="{BB962C8B-B14F-4D97-AF65-F5344CB8AC3E}">
        <p14:creationId xmlns:p14="http://schemas.microsoft.com/office/powerpoint/2010/main" val="1492080780"/>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flipV="1">
            <a:off x="9448800" y="381000"/>
            <a:ext cx="838200" cy="228600"/>
          </a:xfrm>
        </p:spPr>
        <p:txBody>
          <a:bodyPr>
            <a:normAutofit fontScale="90000"/>
          </a:bodyPr>
          <a:lstStyle/>
          <a:p>
            <a:endParaRPr lang="en-US" dirty="0"/>
          </a:p>
        </p:txBody>
      </p:sp>
      <p:pic>
        <p:nvPicPr>
          <p:cNvPr id="4" name="Content Placeholder 3" descr="IMG_0097.JPG"/>
          <p:cNvPicPr>
            <a:picLocks noGrp="1" noChangeAspect="1"/>
          </p:cNvPicPr>
          <p:nvPr>
            <p:ph idx="1"/>
          </p:nvPr>
        </p:nvPicPr>
        <p:blipFill>
          <a:blip r:embed="rId3" cstate="print">
            <a:extLst>
              <a:ext uri="{28A0092B-C50C-407E-A947-70E740481C1C}">
                <a14:useLocalDpi xmlns:a14="http://schemas.microsoft.com/office/drawing/2010/main" val="0"/>
              </a:ext>
            </a:extLst>
          </a:blip>
          <a:srcRect t="11857" b="11857"/>
          <a:stretch>
            <a:fillRect/>
          </a:stretch>
        </p:blipFill>
        <p:spPr>
          <a:xfrm flipH="1" flipV="1">
            <a:off x="9144000" y="6858000"/>
            <a:ext cx="838200" cy="628650"/>
          </a:xfrm>
        </p:spPr>
      </p:pic>
      <p:pic>
        <p:nvPicPr>
          <p:cNvPr id="5" name="Picture 4" descr="IMG_0097.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144000" y="4191000"/>
            <a:ext cx="3556000" cy="2667000"/>
          </a:xfrm>
          <a:prstGeom prst="rect">
            <a:avLst/>
          </a:prstGeom>
        </p:spPr>
      </p:pic>
      <p:pic>
        <p:nvPicPr>
          <p:cNvPr id="3" name="Picture 2" descr="Andrzej Bajeński-ver.02.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971800" y="-1981200"/>
            <a:ext cx="2971800" cy="4055437"/>
          </a:xfrm>
          <a:prstGeom prst="rect">
            <a:avLst/>
          </a:prstGeom>
        </p:spPr>
      </p:pic>
      <p:pic>
        <p:nvPicPr>
          <p:cNvPr id="6" name="Picture 5" descr="11899822_1009739505738097_8657344467729489498_n.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594" y="0"/>
            <a:ext cx="4591594" cy="2634521"/>
          </a:xfrm>
          <a:prstGeom prst="rect">
            <a:avLst/>
          </a:prstGeom>
        </p:spPr>
      </p:pic>
      <p:pic>
        <p:nvPicPr>
          <p:cNvPr id="7" name="Picture 6" descr="10428710_1044006925644688_5750435437867496714_n.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86712" y="2590800"/>
            <a:ext cx="2840355" cy="4267200"/>
          </a:xfrm>
          <a:prstGeom prst="rect">
            <a:avLst/>
          </a:prstGeom>
        </p:spPr>
      </p:pic>
      <p:pic>
        <p:nvPicPr>
          <p:cNvPr id="8" name="Picture 7" descr="12208463_1044006395644741_7630930582616556099_n.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3654733" y="1"/>
            <a:ext cx="3654733" cy="2133600"/>
          </a:xfrm>
          <a:prstGeom prst="rect">
            <a:avLst/>
          </a:prstGeom>
        </p:spPr>
      </p:pic>
      <p:sp>
        <p:nvSpPr>
          <p:cNvPr id="9" name="TextBox 8"/>
          <p:cNvSpPr txBox="1"/>
          <p:nvPr/>
        </p:nvSpPr>
        <p:spPr>
          <a:xfrm>
            <a:off x="5029200" y="3276600"/>
            <a:ext cx="1219200" cy="2308324"/>
          </a:xfrm>
          <a:prstGeom prst="rect">
            <a:avLst/>
          </a:prstGeom>
          <a:noFill/>
        </p:spPr>
        <p:txBody>
          <a:bodyPr wrap="square" rtlCol="0">
            <a:spAutoFit/>
          </a:bodyPr>
          <a:lstStyle/>
          <a:p>
            <a:r>
              <a:rPr lang="en-US" sz="3600" dirty="0" smtClean="0"/>
              <a:t>N</a:t>
            </a:r>
          </a:p>
          <a:p>
            <a:r>
              <a:rPr lang="en-US" sz="3600" dirty="0" smtClean="0"/>
              <a:t>Y</a:t>
            </a:r>
          </a:p>
          <a:p>
            <a:r>
              <a:rPr lang="en-US" sz="3600" dirty="0" smtClean="0"/>
              <a:t>S</a:t>
            </a:r>
          </a:p>
          <a:p>
            <a:r>
              <a:rPr lang="en-US" sz="3600" dirty="0" smtClean="0"/>
              <a:t>A</a:t>
            </a:r>
            <a:endParaRPr lang="en-US" sz="3600" dirty="0"/>
          </a:p>
        </p:txBody>
      </p:sp>
      <p:sp>
        <p:nvSpPr>
          <p:cNvPr id="10" name="TextBox 9"/>
          <p:cNvSpPr txBox="1"/>
          <p:nvPr/>
        </p:nvSpPr>
        <p:spPr>
          <a:xfrm>
            <a:off x="0" y="5715000"/>
            <a:ext cx="6248400" cy="923330"/>
          </a:xfrm>
          <a:prstGeom prst="rect">
            <a:avLst/>
          </a:prstGeom>
          <a:noFill/>
        </p:spPr>
        <p:txBody>
          <a:bodyPr wrap="square" rtlCol="0">
            <a:spAutoFit/>
          </a:bodyPr>
          <a:lstStyle/>
          <a:p>
            <a:r>
              <a:rPr lang="en-US" dirty="0" err="1" smtClean="0"/>
              <a:t>Bartłomiej</a:t>
            </a:r>
            <a:r>
              <a:rPr lang="en-US" dirty="0" smtClean="0"/>
              <a:t> </a:t>
            </a:r>
            <a:r>
              <a:rPr lang="en-US" dirty="0" err="1" smtClean="0"/>
              <a:t>Robel</a:t>
            </a:r>
            <a:r>
              <a:rPr lang="en-US" dirty="0" smtClean="0"/>
              <a:t> is the Lead Pastor in </a:t>
            </a:r>
            <a:r>
              <a:rPr lang="en-US" dirty="0" err="1" smtClean="0"/>
              <a:t>Nysa</a:t>
            </a:r>
            <a:r>
              <a:rPr lang="en-US" dirty="0" smtClean="0"/>
              <a:t>. The church registered with the Fellowship of Christian Churches in 2015. </a:t>
            </a:r>
            <a:r>
              <a:rPr lang="en-US" dirty="0" err="1" smtClean="0"/>
              <a:t>Nysa</a:t>
            </a:r>
            <a:r>
              <a:rPr lang="en-US" dirty="0" smtClean="0"/>
              <a:t> is a city of 48,000. They average 50+ on Sundays.</a:t>
            </a:r>
            <a:endParaRPr lang="en-US" dirty="0"/>
          </a:p>
        </p:txBody>
      </p:sp>
      <p:pic>
        <p:nvPicPr>
          <p:cNvPr id="11" name="Picture 10" descr="IMG_5525.jp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48400" y="2743200"/>
            <a:ext cx="2895600" cy="4114800"/>
          </a:xfrm>
          <a:prstGeom prst="rect">
            <a:avLst/>
          </a:prstGeom>
        </p:spPr>
      </p:pic>
      <p:pic>
        <p:nvPicPr>
          <p:cNvPr id="12" name="Picture 11" descr="IMG_5500.JP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72000" y="0"/>
            <a:ext cx="4572000" cy="3168813"/>
          </a:xfrm>
          <a:prstGeom prst="rect">
            <a:avLst/>
          </a:prstGeom>
        </p:spPr>
      </p:pic>
      <p:pic>
        <p:nvPicPr>
          <p:cNvPr id="13" name="Picture 12" descr="IMG_5542.JP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2667000"/>
            <a:ext cx="4565858" cy="2971800"/>
          </a:xfrm>
          <a:prstGeom prst="rect">
            <a:avLst/>
          </a:prstGeom>
        </p:spPr>
      </p:pic>
    </p:spTree>
    <p:extLst>
      <p:ext uri="{BB962C8B-B14F-4D97-AF65-F5344CB8AC3E}">
        <p14:creationId xmlns:p14="http://schemas.microsoft.com/office/powerpoint/2010/main" val="2277998983"/>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flipV="1">
            <a:off x="10165080" y="685800"/>
            <a:ext cx="45719" cy="304800"/>
          </a:xfrm>
        </p:spPr>
        <p:txBody>
          <a:bodyPr>
            <a:normAutofit fontScale="90000"/>
          </a:bodyPr>
          <a:lstStyle/>
          <a:p>
            <a:endParaRPr lang="en-US" dirty="0"/>
          </a:p>
        </p:txBody>
      </p:sp>
      <p:pic>
        <p:nvPicPr>
          <p:cNvPr id="4" name="Content Placeholder 3" descr="_DSC0324.jpg"/>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 t="191" r="226" b="87"/>
          <a:stretch/>
        </p:blipFill>
        <p:spPr>
          <a:xfrm>
            <a:off x="1" y="0"/>
            <a:ext cx="9143999" cy="5257800"/>
          </a:xfrm>
        </p:spPr>
      </p:pic>
      <p:sp>
        <p:nvSpPr>
          <p:cNvPr id="3" name="TextBox 2"/>
          <p:cNvSpPr txBox="1"/>
          <p:nvPr/>
        </p:nvSpPr>
        <p:spPr>
          <a:xfrm>
            <a:off x="0" y="5257800"/>
            <a:ext cx="9144000" cy="1631216"/>
          </a:xfrm>
          <a:prstGeom prst="rect">
            <a:avLst/>
          </a:prstGeom>
          <a:noFill/>
        </p:spPr>
        <p:txBody>
          <a:bodyPr wrap="square" rtlCol="0">
            <a:spAutoFit/>
          </a:bodyPr>
          <a:lstStyle/>
          <a:p>
            <a:r>
              <a:rPr lang="en-US" sz="2000" dirty="0" smtClean="0"/>
              <a:t>Emerging Leaders Interns (ELI) are half way through their second year of equipping and training.  PCM and Taylor University students recently participated in a prayer initiative with them in the </a:t>
            </a:r>
            <a:r>
              <a:rPr lang="en-US" sz="2000" dirty="0" err="1" smtClean="0"/>
              <a:t>Wilanów</a:t>
            </a:r>
            <a:r>
              <a:rPr lang="en-US" sz="2000" dirty="0" smtClean="0"/>
              <a:t> district of Warsaw.  </a:t>
            </a:r>
            <a:r>
              <a:rPr lang="en-US" sz="2000" dirty="0" err="1" smtClean="0"/>
              <a:t>Wilanów</a:t>
            </a:r>
            <a:r>
              <a:rPr lang="en-US" sz="2000" dirty="0" smtClean="0"/>
              <a:t> is the targeted area for the next Warsaw church plant.  Currently, it has 30,000 residents and is growing rapidly.</a:t>
            </a:r>
            <a:endParaRPr lang="en-US" sz="2000" dirty="0"/>
          </a:p>
        </p:txBody>
      </p:sp>
    </p:spTree>
    <p:extLst>
      <p:ext uri="{BB962C8B-B14F-4D97-AF65-F5344CB8AC3E}">
        <p14:creationId xmlns:p14="http://schemas.microsoft.com/office/powerpoint/2010/main" val="657717191"/>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12688071_1067889949917622_5097607400519072274_n.jpg"/>
          <p:cNvPicPr>
            <a:picLocks noGrp="1" noChangeAspect="1"/>
          </p:cNvPicPr>
          <p:nvPr>
            <p:ph idx="1"/>
          </p:nvPr>
        </p:nvPicPr>
        <p:blipFill>
          <a:blip r:embed="rId3">
            <a:extLst>
              <a:ext uri="{28A0092B-C50C-407E-A947-70E740481C1C}">
                <a14:useLocalDpi xmlns:a14="http://schemas.microsoft.com/office/drawing/2010/main" val="0"/>
              </a:ext>
            </a:extLst>
          </a:blip>
          <a:srcRect t="11857" b="11857"/>
          <a:stretch>
            <a:fillRect/>
          </a:stretch>
        </p:blipFill>
        <p:spPr>
          <a:xfrm flipH="1">
            <a:off x="9087172" y="0"/>
            <a:ext cx="4285281" cy="3200400"/>
          </a:xfrm>
        </p:spPr>
      </p:pic>
      <p:pic>
        <p:nvPicPr>
          <p:cNvPr id="4" name="Picture 3" descr="C:\Users\dave\Desktop\P330008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143998" y="5638800"/>
            <a:ext cx="1625598" cy="12191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12688071_1067889949917622_5097607400519072274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19800"/>
          </a:xfrm>
          <a:prstGeom prst="rect">
            <a:avLst/>
          </a:prstGeom>
        </p:spPr>
      </p:pic>
      <p:sp>
        <p:nvSpPr>
          <p:cNvPr id="3" name="TextBox 2"/>
          <p:cNvSpPr txBox="1"/>
          <p:nvPr/>
        </p:nvSpPr>
        <p:spPr>
          <a:xfrm>
            <a:off x="0" y="6019800"/>
            <a:ext cx="9144000" cy="646331"/>
          </a:xfrm>
          <a:prstGeom prst="rect">
            <a:avLst/>
          </a:prstGeom>
          <a:noFill/>
        </p:spPr>
        <p:txBody>
          <a:bodyPr wrap="square" rtlCol="0">
            <a:spAutoFit/>
          </a:bodyPr>
          <a:lstStyle/>
          <a:p>
            <a:r>
              <a:rPr lang="en-US" dirty="0" smtClean="0"/>
              <a:t>This is Krzysztof </a:t>
            </a:r>
            <a:r>
              <a:rPr lang="en-US" dirty="0" err="1" smtClean="0"/>
              <a:t>Adamkowski</a:t>
            </a:r>
            <a:r>
              <a:rPr lang="en-US" dirty="0" smtClean="0"/>
              <a:t> and his family who lead the church in </a:t>
            </a:r>
            <a:r>
              <a:rPr lang="en-US" dirty="0" err="1" smtClean="0"/>
              <a:t>Ciechanów</a:t>
            </a:r>
            <a:r>
              <a:rPr lang="en-US" dirty="0" smtClean="0"/>
              <a:t>. They are in need of a US Living Link church.  PCM is looking for LL’s for 7 Polish churches.</a:t>
            </a:r>
            <a:endParaRPr lang="en-US" dirty="0"/>
          </a:p>
        </p:txBody>
      </p:sp>
    </p:spTree>
    <p:extLst>
      <p:ext uri="{BB962C8B-B14F-4D97-AF65-F5344CB8AC3E}">
        <p14:creationId xmlns:p14="http://schemas.microsoft.com/office/powerpoint/2010/main" val="274614561"/>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0"/>
            <a:ext cx="9144000" cy="6858000"/>
          </a:xfrm>
        </p:spPr>
        <p:txBody>
          <a:bodyPr/>
          <a:lstStyle/>
          <a:p>
            <a:r>
              <a:rPr lang="en-US" dirty="0" smtClean="0"/>
              <a:t>Building projects/</a:t>
            </a:r>
            <a:r>
              <a:rPr lang="en-US" dirty="0" err="1" smtClean="0"/>
              <a:t>reno</a:t>
            </a:r>
            <a:endParaRPr lang="en-US" dirty="0" smtClean="0"/>
          </a:p>
          <a:p>
            <a:endParaRPr lang="en-US" dirty="0"/>
          </a:p>
          <a:p>
            <a:r>
              <a:rPr lang="en-US" dirty="0" err="1" smtClean="0"/>
              <a:t>Biala</a:t>
            </a:r>
            <a:r>
              <a:rPr lang="en-US" dirty="0" smtClean="0"/>
              <a:t> </a:t>
            </a:r>
            <a:r>
              <a:rPr lang="en-US" dirty="0" err="1" smtClean="0"/>
              <a:t>Podlaska</a:t>
            </a:r>
            <a:r>
              <a:rPr lang="en-US" dirty="0" smtClean="0"/>
              <a:t> (lay foundation for new building)</a:t>
            </a:r>
          </a:p>
          <a:p>
            <a:r>
              <a:rPr lang="en-US" dirty="0" smtClean="0"/>
              <a:t>Olsztyn (roof repairs)</a:t>
            </a:r>
          </a:p>
          <a:p>
            <a:r>
              <a:rPr lang="en-US" dirty="0" err="1" smtClean="0"/>
              <a:t>Bielsk</a:t>
            </a:r>
            <a:r>
              <a:rPr lang="en-US" dirty="0" smtClean="0"/>
              <a:t> </a:t>
            </a:r>
            <a:r>
              <a:rPr lang="en-US" dirty="0" err="1" smtClean="0"/>
              <a:t>Podlaski</a:t>
            </a:r>
            <a:r>
              <a:rPr lang="en-US" dirty="0" smtClean="0"/>
              <a:t> (</a:t>
            </a:r>
            <a:r>
              <a:rPr lang="en-US" dirty="0" err="1" smtClean="0"/>
              <a:t>reno</a:t>
            </a:r>
            <a:r>
              <a:rPr lang="en-US" dirty="0" smtClean="0"/>
              <a:t> guest rooms)</a:t>
            </a:r>
          </a:p>
          <a:p>
            <a:r>
              <a:rPr lang="en-US" dirty="0" err="1" smtClean="0"/>
              <a:t>Ciechanow</a:t>
            </a:r>
            <a:r>
              <a:rPr lang="en-US" dirty="0" smtClean="0"/>
              <a:t> (insulation)</a:t>
            </a:r>
          </a:p>
          <a:p>
            <a:r>
              <a:rPr lang="en-US" dirty="0" smtClean="0"/>
              <a:t>Dabrowa Gornicza (foyer wall)</a:t>
            </a:r>
          </a:p>
          <a:p>
            <a:r>
              <a:rPr lang="en-US" dirty="0" smtClean="0"/>
              <a:t>Sosnowiec</a:t>
            </a:r>
            <a:endParaRPr lang="en-US" dirty="0"/>
          </a:p>
        </p:txBody>
      </p:sp>
      <p:pic>
        <p:nvPicPr>
          <p:cNvPr id="4" name="Picture 3" descr="IMG_0559.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3200400"/>
            <a:ext cx="4572000" cy="2895600"/>
          </a:xfrm>
          <a:prstGeom prst="rect">
            <a:avLst/>
          </a:prstGeom>
        </p:spPr>
      </p:pic>
      <p:pic>
        <p:nvPicPr>
          <p:cNvPr id="5" name="Picture 4" descr="IMG_0679.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200400"/>
            <a:ext cx="4572000" cy="2895600"/>
          </a:xfrm>
          <a:prstGeom prst="rect">
            <a:avLst/>
          </a:prstGeom>
        </p:spPr>
      </p:pic>
      <p:pic>
        <p:nvPicPr>
          <p:cNvPr id="6" name="Picture 5" descr="IMG_0349.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3200400"/>
          </a:xfrm>
          <a:prstGeom prst="rect">
            <a:avLst/>
          </a:prstGeom>
        </p:spPr>
      </p:pic>
      <p:pic>
        <p:nvPicPr>
          <p:cNvPr id="7" name="Picture 6" descr="IMG_5030.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572000" cy="3241040"/>
          </a:xfrm>
          <a:prstGeom prst="rect">
            <a:avLst/>
          </a:prstGeom>
        </p:spPr>
      </p:pic>
      <p:sp>
        <p:nvSpPr>
          <p:cNvPr id="8" name="TextBox 7"/>
          <p:cNvSpPr txBox="1"/>
          <p:nvPr/>
        </p:nvSpPr>
        <p:spPr>
          <a:xfrm>
            <a:off x="0" y="6172201"/>
            <a:ext cx="9144000" cy="646331"/>
          </a:xfrm>
          <a:prstGeom prst="rect">
            <a:avLst/>
          </a:prstGeom>
          <a:noFill/>
        </p:spPr>
        <p:txBody>
          <a:bodyPr wrap="square" rtlCol="0">
            <a:spAutoFit/>
          </a:bodyPr>
          <a:lstStyle/>
          <a:p>
            <a:r>
              <a:rPr lang="en-US" dirty="0" smtClean="0"/>
              <a:t>There are several church building projects. Their needs range from $5K to $100K. Projects include everything from </a:t>
            </a:r>
            <a:r>
              <a:rPr lang="en-US" dirty="0" err="1" smtClean="0"/>
              <a:t>repairng</a:t>
            </a:r>
            <a:r>
              <a:rPr lang="en-US" dirty="0" smtClean="0"/>
              <a:t> roofs &amp; classrooms to new construction.</a:t>
            </a:r>
            <a:endParaRPr lang="en-US" dirty="0"/>
          </a:p>
        </p:txBody>
      </p:sp>
    </p:spTree>
    <p:extLst>
      <p:ext uri="{BB962C8B-B14F-4D97-AF65-F5344CB8AC3E}">
        <p14:creationId xmlns:p14="http://schemas.microsoft.com/office/powerpoint/2010/main" val="1233774097"/>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lstStyle/>
          <a:p>
            <a:endParaRPr lang="en-US" dirty="0"/>
          </a:p>
        </p:txBody>
      </p:sp>
      <p:pic>
        <p:nvPicPr>
          <p:cNvPr id="4" name="Content Placeholder 3" descr="IMG_9818.JPG"/>
          <p:cNvPicPr>
            <a:picLocks noGrp="1" noChangeAspect="1"/>
          </p:cNvPicPr>
          <p:nvPr>
            <p:ph idx="1"/>
          </p:nvPr>
        </p:nvPicPr>
        <p:blipFill>
          <a:blip r:embed="rId3" cstate="print">
            <a:extLst>
              <a:ext uri="{28A0092B-C50C-407E-A947-70E740481C1C}">
                <a14:useLocalDpi xmlns:a14="http://schemas.microsoft.com/office/drawing/2010/main" val="0"/>
              </a:ext>
            </a:extLst>
          </a:blip>
          <a:srcRect t="9479" b="9479"/>
          <a:stretch>
            <a:fillRect/>
          </a:stretch>
        </p:blipFill>
        <p:spPr>
          <a:xfrm>
            <a:off x="457200" y="6172200"/>
            <a:ext cx="239697" cy="137160"/>
          </a:xfrm>
        </p:spPr>
      </p:pic>
      <p:pic>
        <p:nvPicPr>
          <p:cNvPr id="5" name="Picture 4" descr="IMG_9818.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144000" y="0"/>
            <a:ext cx="3505200" cy="2628900"/>
          </a:xfrm>
          <a:prstGeom prst="rect">
            <a:avLst/>
          </a:prstGeom>
        </p:spPr>
      </p:pic>
      <p:pic>
        <p:nvPicPr>
          <p:cNvPr id="3" name="Picture 2" descr="12573686_1055114124528538_6106247114638228879_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5800" y="0"/>
            <a:ext cx="4648199" cy="5943600"/>
          </a:xfrm>
          <a:prstGeom prst="rect">
            <a:avLst/>
          </a:prstGeom>
        </p:spPr>
      </p:pic>
      <p:pic>
        <p:nvPicPr>
          <p:cNvPr id="6" name="Picture 5" descr="12509060_1055115421195075_1218653765438018301_n.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67" y="3048000"/>
            <a:ext cx="4495800" cy="2895600"/>
          </a:xfrm>
          <a:prstGeom prst="rect">
            <a:avLst/>
          </a:prstGeom>
        </p:spPr>
      </p:pic>
      <p:pic>
        <p:nvPicPr>
          <p:cNvPr id="7" name="Picture 6" descr="12472383_1055115844528366_1636043814021436564_n.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4419600" cy="3048000"/>
          </a:xfrm>
          <a:prstGeom prst="rect">
            <a:avLst/>
          </a:prstGeom>
        </p:spPr>
      </p:pic>
      <p:sp>
        <p:nvSpPr>
          <p:cNvPr id="8" name="TextBox 7"/>
          <p:cNvSpPr txBox="1"/>
          <p:nvPr/>
        </p:nvSpPr>
        <p:spPr>
          <a:xfrm>
            <a:off x="0" y="6019800"/>
            <a:ext cx="9144000" cy="646331"/>
          </a:xfrm>
          <a:prstGeom prst="rect">
            <a:avLst/>
          </a:prstGeom>
          <a:noFill/>
        </p:spPr>
        <p:txBody>
          <a:bodyPr wrap="square" rtlCol="0">
            <a:spAutoFit/>
          </a:bodyPr>
          <a:lstStyle/>
          <a:p>
            <a:r>
              <a:rPr lang="en-US" dirty="0" smtClean="0"/>
              <a:t>US teams come to Poland to assist Polish churches in building relationships with their city and region. Sometimes it is in the form of teaching English in local schools.</a:t>
            </a:r>
            <a:endParaRPr lang="en-US" dirty="0"/>
          </a:p>
        </p:txBody>
      </p:sp>
    </p:spTree>
    <p:extLst>
      <p:ext uri="{BB962C8B-B14F-4D97-AF65-F5344CB8AC3E}">
        <p14:creationId xmlns:p14="http://schemas.microsoft.com/office/powerpoint/2010/main" val="1053747082"/>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572000" cy="6858000"/>
          </a:xfrm>
        </p:spPr>
        <p:txBody>
          <a:bodyPr/>
          <a:lstStyle/>
          <a:p>
            <a:endParaRPr lang="en-US" dirty="0"/>
          </a:p>
        </p:txBody>
      </p:sp>
      <p:pic>
        <p:nvPicPr>
          <p:cNvPr id="4" name="Content Placeholder 3" descr="IMG_4384.jpg"/>
          <p:cNvPicPr>
            <a:picLocks noGrp="1" noChangeAspect="1"/>
          </p:cNvPicPr>
          <p:nvPr>
            <p:ph idx="1"/>
          </p:nvPr>
        </p:nvPicPr>
        <p:blipFill>
          <a:blip r:embed="rId3" cstate="print">
            <a:extLst>
              <a:ext uri="{28A0092B-C50C-407E-A947-70E740481C1C}">
                <a14:useLocalDpi xmlns:a14="http://schemas.microsoft.com/office/drawing/2010/main" val="0"/>
              </a:ext>
            </a:extLst>
          </a:blip>
          <a:srcRect t="21875" b="21875"/>
          <a:stretch>
            <a:fillRect/>
          </a:stretch>
        </p:blipFill>
        <p:spPr>
          <a:xfrm flipH="1">
            <a:off x="-3048000" y="2360950"/>
            <a:ext cx="3048000" cy="4497049"/>
          </a:xfrm>
        </p:spPr>
      </p:pic>
      <p:pic>
        <p:nvPicPr>
          <p:cNvPr id="5" name="Picture 4" descr="IMG_4384.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2895600" y="2997200"/>
            <a:ext cx="2895600" cy="3860800"/>
          </a:xfrm>
          <a:prstGeom prst="rect">
            <a:avLst/>
          </a:prstGeom>
        </p:spPr>
      </p:pic>
      <p:pic>
        <p:nvPicPr>
          <p:cNvPr id="6" name="Picture 5" descr="IMG_4384.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9600" y="0"/>
            <a:ext cx="4724400" cy="6019800"/>
          </a:xfrm>
          <a:prstGeom prst="rect">
            <a:avLst/>
          </a:prstGeom>
        </p:spPr>
      </p:pic>
      <p:pic>
        <p:nvPicPr>
          <p:cNvPr id="7" name="Picture 6" descr="IMG_4368.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45" y="0"/>
            <a:ext cx="4416655" cy="3048000"/>
          </a:xfrm>
          <a:prstGeom prst="rect">
            <a:avLst/>
          </a:prstGeom>
        </p:spPr>
      </p:pic>
      <p:pic>
        <p:nvPicPr>
          <p:cNvPr id="8" name="Picture 7" descr="IMG_4388.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48000"/>
            <a:ext cx="4419600" cy="2971800"/>
          </a:xfrm>
          <a:prstGeom prst="rect">
            <a:avLst/>
          </a:prstGeom>
        </p:spPr>
      </p:pic>
      <p:sp>
        <p:nvSpPr>
          <p:cNvPr id="3" name="TextBox 2"/>
          <p:cNvSpPr txBox="1"/>
          <p:nvPr/>
        </p:nvSpPr>
        <p:spPr>
          <a:xfrm>
            <a:off x="0" y="6019800"/>
            <a:ext cx="9144000" cy="923330"/>
          </a:xfrm>
          <a:prstGeom prst="rect">
            <a:avLst/>
          </a:prstGeom>
          <a:noFill/>
        </p:spPr>
        <p:txBody>
          <a:bodyPr wrap="square" rtlCol="0">
            <a:spAutoFit/>
          </a:bodyPr>
          <a:lstStyle/>
          <a:p>
            <a:r>
              <a:rPr lang="en-US" dirty="0" smtClean="0"/>
              <a:t>PCM partners with CSM, a Christian training school for musicians and worship leaders. CSM has 111 students during the </a:t>
            </a:r>
            <a:r>
              <a:rPr lang="fr-FR" dirty="0" smtClean="0"/>
              <a:t>20</a:t>
            </a:r>
            <a:r>
              <a:rPr lang="en-US" dirty="0" smtClean="0"/>
              <a:t>15-16 school year. Its goal is to provide musical training and spiritual inspiration for those involved in worship.</a:t>
            </a:r>
            <a:endParaRPr lang="en-US" dirty="0"/>
          </a:p>
        </p:txBody>
      </p:sp>
    </p:spTree>
    <p:extLst>
      <p:ext uri="{BB962C8B-B14F-4D97-AF65-F5344CB8AC3E}">
        <p14:creationId xmlns:p14="http://schemas.microsoft.com/office/powerpoint/2010/main" val="2154613276"/>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12661990_1067535276619756_3436642274535016347_n.jpg"/>
          <p:cNvPicPr>
            <a:picLocks noGrp="1" noChangeAspect="1"/>
          </p:cNvPicPr>
          <p:nvPr>
            <p:ph idx="1"/>
          </p:nvPr>
        </p:nvPicPr>
        <p:blipFill>
          <a:blip r:embed="rId3">
            <a:extLst>
              <a:ext uri="{28A0092B-C50C-407E-A947-70E740481C1C}">
                <a14:useLocalDpi xmlns:a14="http://schemas.microsoft.com/office/drawing/2010/main" val="0"/>
              </a:ext>
            </a:extLst>
          </a:blip>
          <a:srcRect t="22138" b="22138"/>
          <a:stretch>
            <a:fillRect/>
          </a:stretch>
        </p:blipFill>
        <p:spPr>
          <a:xfrm flipH="1">
            <a:off x="9144000" y="0"/>
            <a:ext cx="2386089" cy="1219200"/>
          </a:xfrm>
        </p:spPr>
      </p:pic>
      <p:pic>
        <p:nvPicPr>
          <p:cNvPr id="4" name="Picture 3" descr="C:\Users\dave\Desktop\P310001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325232" y="5791200"/>
            <a:ext cx="580768" cy="5491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11138507_1065984993441451_4100951884651045472_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144000" y="5736906"/>
            <a:ext cx="1676400" cy="1121093"/>
          </a:xfrm>
          <a:prstGeom prst="rect">
            <a:avLst/>
          </a:prstGeom>
        </p:spPr>
      </p:pic>
      <p:pic>
        <p:nvPicPr>
          <p:cNvPr id="7" name="Picture 6" descr="12661990_1067535276619756_3436642274535016347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19600" cy="3962400"/>
          </a:xfrm>
          <a:prstGeom prst="rect">
            <a:avLst/>
          </a:prstGeom>
        </p:spPr>
      </p:pic>
      <p:pic>
        <p:nvPicPr>
          <p:cNvPr id="8" name="Picture 7" descr="12644734_1066347120071905_7040731117415062431_n.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5801" y="3276600"/>
            <a:ext cx="4648200" cy="2950368"/>
          </a:xfrm>
          <a:prstGeom prst="rect">
            <a:avLst/>
          </a:prstGeom>
        </p:spPr>
      </p:pic>
      <p:pic>
        <p:nvPicPr>
          <p:cNvPr id="9" name="Picture 8" descr="11138507_1065984993441451_4100951884651045472_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144000" y="5736906"/>
            <a:ext cx="1676400" cy="1121093"/>
          </a:xfrm>
          <a:prstGeom prst="rect">
            <a:avLst/>
          </a:prstGeom>
        </p:spPr>
      </p:pic>
      <p:pic>
        <p:nvPicPr>
          <p:cNvPr id="10" name="Picture 9" descr="12645027_1066351823404768_7529686738240389739_n.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19600" y="0"/>
            <a:ext cx="4724400" cy="3276600"/>
          </a:xfrm>
          <a:prstGeom prst="rect">
            <a:avLst/>
          </a:prstGeom>
        </p:spPr>
      </p:pic>
      <p:pic>
        <p:nvPicPr>
          <p:cNvPr id="11" name="Picture 10" descr="12670265_1065994353440515_8694593933022201168_n.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276600"/>
            <a:ext cx="4495800" cy="2971800"/>
          </a:xfrm>
          <a:prstGeom prst="rect">
            <a:avLst/>
          </a:prstGeom>
        </p:spPr>
      </p:pic>
      <p:sp>
        <p:nvSpPr>
          <p:cNvPr id="3" name="TextBox 2"/>
          <p:cNvSpPr txBox="1"/>
          <p:nvPr/>
        </p:nvSpPr>
        <p:spPr>
          <a:xfrm>
            <a:off x="0" y="6248400"/>
            <a:ext cx="9144000" cy="646331"/>
          </a:xfrm>
          <a:prstGeom prst="rect">
            <a:avLst/>
          </a:prstGeom>
          <a:noFill/>
        </p:spPr>
        <p:txBody>
          <a:bodyPr wrap="square" rtlCol="0">
            <a:spAutoFit/>
          </a:bodyPr>
          <a:lstStyle/>
          <a:p>
            <a:r>
              <a:rPr lang="en-US" dirty="0" smtClean="0"/>
              <a:t>PCM meets with Polish church leaders to discuss vision, church growth principles and strategies, and to pray together.</a:t>
            </a:r>
            <a:endParaRPr lang="en-US" dirty="0"/>
          </a:p>
        </p:txBody>
      </p:sp>
    </p:spTree>
    <p:extLst>
      <p:ext uri="{BB962C8B-B14F-4D97-AF65-F5344CB8AC3E}">
        <p14:creationId xmlns:p14="http://schemas.microsoft.com/office/powerpoint/2010/main" val="2351337658"/>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11138507_1065984993441451_4100951884651045472_n.jpg"/>
          <p:cNvPicPr>
            <a:picLocks noGrp="1" noChangeAspect="1"/>
          </p:cNvPicPr>
          <p:nvPr>
            <p:ph idx="1"/>
          </p:nvPr>
        </p:nvPicPr>
        <p:blipFill>
          <a:blip r:embed="rId3">
            <a:extLst>
              <a:ext uri="{28A0092B-C50C-407E-A947-70E740481C1C}">
                <a14:useLocalDpi xmlns:a14="http://schemas.microsoft.com/office/drawing/2010/main" val="0"/>
              </a:ext>
            </a:extLst>
          </a:blip>
          <a:srcRect t="7223" b="7223"/>
          <a:stretch>
            <a:fillRect/>
          </a:stretch>
        </p:blipFill>
        <p:spPr>
          <a:xfrm>
            <a:off x="0" y="0"/>
            <a:ext cx="9144000" cy="5257800"/>
          </a:xfrm>
        </p:spPr>
      </p:pic>
      <p:pic>
        <p:nvPicPr>
          <p:cNvPr id="4" name="Picture 3" descr="C:\Users\dave\Desktop\pope-john-paul-ii-warsa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6400" y="5692532"/>
            <a:ext cx="533400" cy="61304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486400"/>
            <a:ext cx="9144000" cy="923330"/>
          </a:xfrm>
          <a:prstGeom prst="rect">
            <a:avLst/>
          </a:prstGeom>
          <a:noFill/>
        </p:spPr>
        <p:txBody>
          <a:bodyPr wrap="square" rtlCol="0">
            <a:spAutoFit/>
          </a:bodyPr>
          <a:lstStyle/>
          <a:p>
            <a:r>
              <a:rPr lang="en-US" dirty="0" smtClean="0"/>
              <a:t>Five churches from the north central region of Poland met together to organize their first outreach camp for Polish youth.  A US team will support this camp along with PCM US interns.</a:t>
            </a:r>
            <a:endParaRPr lang="en-US" dirty="0"/>
          </a:p>
        </p:txBody>
      </p:sp>
    </p:spTree>
    <p:extLst>
      <p:ext uri="{BB962C8B-B14F-4D97-AF65-F5344CB8AC3E}">
        <p14:creationId xmlns:p14="http://schemas.microsoft.com/office/powerpoint/2010/main" val="4051919150"/>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9601200" y="457200"/>
            <a:ext cx="457200" cy="304800"/>
          </a:xfrm>
        </p:spPr>
        <p:txBody>
          <a:bodyPr>
            <a:normAutofit fontScale="90000"/>
          </a:bodyPr>
          <a:lstStyle/>
          <a:p>
            <a:endParaRPr lang="en-US" dirty="0"/>
          </a:p>
        </p:txBody>
      </p:sp>
      <p:pic>
        <p:nvPicPr>
          <p:cNvPr id="4" name="Content Placeholder 3" descr="IMG_2919.JPG"/>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0" y="0"/>
            <a:ext cx="9144000" cy="6172200"/>
          </a:xfrm>
        </p:spPr>
      </p:pic>
      <p:sp>
        <p:nvSpPr>
          <p:cNvPr id="3" name="TextBox 2"/>
          <p:cNvSpPr txBox="1"/>
          <p:nvPr/>
        </p:nvSpPr>
        <p:spPr>
          <a:xfrm>
            <a:off x="0" y="6172200"/>
            <a:ext cx="9144000" cy="646331"/>
          </a:xfrm>
          <a:prstGeom prst="rect">
            <a:avLst/>
          </a:prstGeom>
          <a:noFill/>
        </p:spPr>
        <p:txBody>
          <a:bodyPr wrap="square" rtlCol="0">
            <a:spAutoFit/>
          </a:bodyPr>
          <a:lstStyle/>
          <a:p>
            <a:r>
              <a:rPr lang="en-US" dirty="0" smtClean="0"/>
              <a:t>Eighty Ukrainian refugee children, counselors and translators will come to Poland in June 2016.  Please pray for these children to hear the truth of God’s Word.</a:t>
            </a:r>
            <a:endParaRPr lang="en-US" dirty="0"/>
          </a:p>
        </p:txBody>
      </p:sp>
    </p:spTree>
    <p:extLst>
      <p:ext uri="{BB962C8B-B14F-4D97-AF65-F5344CB8AC3E}">
        <p14:creationId xmlns:p14="http://schemas.microsoft.com/office/powerpoint/2010/main" val="2552822024"/>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583362"/>
          </a:xfrm>
        </p:spPr>
        <p:txBody>
          <a:bodyPr>
            <a:normAutofit/>
          </a:bodyPr>
          <a:lstStyle/>
          <a:p>
            <a:r>
              <a:rPr lang="en-US" sz="3200" dirty="0" smtClean="0"/>
              <a:t>Compassion CC, Savannah, GA </a:t>
            </a:r>
            <a:br>
              <a:rPr lang="en-US" sz="3200" dirty="0" smtClean="0"/>
            </a:br>
            <a:r>
              <a:rPr lang="en-US" sz="3200" dirty="0" smtClean="0"/>
              <a:t>CC, Mt. Vernon, IL </a:t>
            </a:r>
            <a:br>
              <a:rPr lang="en-US" sz="3200" dirty="0" smtClean="0"/>
            </a:br>
            <a:r>
              <a:rPr lang="en-US" sz="3200" dirty="0" smtClean="0"/>
              <a:t>Hillside CC, Marshfield, MO </a:t>
            </a:r>
            <a:br>
              <a:rPr lang="en-US" sz="3200" dirty="0" smtClean="0"/>
            </a:br>
            <a:r>
              <a:rPr lang="en-US" sz="3200" dirty="0" smtClean="0"/>
              <a:t>Fairmount CC, Richmond, VA </a:t>
            </a:r>
            <a:br>
              <a:rPr lang="en-US" sz="3200" dirty="0" smtClean="0"/>
            </a:br>
            <a:r>
              <a:rPr lang="en-US" sz="3200" dirty="0" smtClean="0"/>
              <a:t>New Hope CC, </a:t>
            </a:r>
            <a:r>
              <a:rPr lang="en-US" sz="3200" dirty="0" err="1" smtClean="0"/>
              <a:t>Whitestown</a:t>
            </a:r>
            <a:r>
              <a:rPr lang="en-US" sz="3200" dirty="0" smtClean="0"/>
              <a:t>, IN   </a:t>
            </a:r>
            <a:r>
              <a:rPr lang="en-US" sz="3200" dirty="0" err="1" smtClean="0"/>
              <a:t>Tomoka</a:t>
            </a:r>
            <a:r>
              <a:rPr lang="en-US" sz="3200" dirty="0" smtClean="0"/>
              <a:t> CC, FL </a:t>
            </a:r>
            <a:br>
              <a:rPr lang="en-US" sz="3200" dirty="0" smtClean="0"/>
            </a:br>
            <a:r>
              <a:rPr lang="en-US" sz="3200" dirty="0" smtClean="0"/>
              <a:t>Five people have applied PCM interns this summer (Camp </a:t>
            </a:r>
            <a:r>
              <a:rPr lang="en-US" sz="3200" dirty="0" err="1" smtClean="0"/>
              <a:t>Ostroda</a:t>
            </a:r>
            <a:r>
              <a:rPr lang="en-US" sz="3200" dirty="0" smtClean="0"/>
              <a:t> but also Warsaw </a:t>
            </a:r>
            <a:r>
              <a:rPr lang="en-US" dirty="0" err="1" smtClean="0"/>
              <a:t>Wilanow</a:t>
            </a:r>
            <a:r>
              <a:rPr lang="en-US" dirty="0" smtClean="0"/>
              <a:t>)</a:t>
            </a:r>
            <a:endParaRPr lang="en-US" dirty="0"/>
          </a:p>
        </p:txBody>
      </p:sp>
      <p:sp>
        <p:nvSpPr>
          <p:cNvPr id="3" name="Content Placeholder 2"/>
          <p:cNvSpPr>
            <a:spLocks noGrp="1"/>
          </p:cNvSpPr>
          <p:nvPr>
            <p:ph idx="1"/>
          </p:nvPr>
        </p:nvSpPr>
        <p:spPr>
          <a:xfrm flipH="1">
            <a:off x="9144000" y="5943600"/>
            <a:ext cx="990600" cy="914400"/>
          </a:xfrm>
        </p:spPr>
        <p:txBody>
          <a:bodyPr/>
          <a:lstStyle/>
          <a:p>
            <a:pPr marL="137160" indent="0">
              <a:buNone/>
            </a:pPr>
            <a:endParaRPr lang="en-US" dirty="0"/>
          </a:p>
        </p:txBody>
      </p:sp>
      <p:pic>
        <p:nvPicPr>
          <p:cNvPr id="4" name="Picture 3" descr="Airplane_W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descr="Airplane_W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3141"/>
            <a:ext cx="9144000" cy="6854733"/>
          </a:xfrm>
          <a:prstGeom prst="rect">
            <a:avLst/>
          </a:prstGeom>
        </p:spPr>
      </p:pic>
      <p:pic>
        <p:nvPicPr>
          <p:cNvPr id="6" name="Picture 5" descr="Airplane_W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7" name="Picture 6" descr="Airplane_W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72200"/>
          </a:xfrm>
          <a:prstGeom prst="rect">
            <a:avLst/>
          </a:prstGeom>
        </p:spPr>
      </p:pic>
      <p:sp>
        <p:nvSpPr>
          <p:cNvPr id="9" name="TextBox 8"/>
          <p:cNvSpPr txBox="1"/>
          <p:nvPr/>
        </p:nvSpPr>
        <p:spPr>
          <a:xfrm>
            <a:off x="0" y="0"/>
            <a:ext cx="9144000" cy="5940088"/>
          </a:xfrm>
          <a:prstGeom prst="rect">
            <a:avLst/>
          </a:prstGeom>
          <a:noFill/>
        </p:spPr>
        <p:txBody>
          <a:bodyPr wrap="square" rtlCol="0">
            <a:spAutoFit/>
          </a:bodyPr>
          <a:lstStyle/>
          <a:p>
            <a:r>
              <a:rPr lang="en-US" sz="2000" dirty="0" smtClean="0"/>
              <a:t>			 2016 Poland Bound</a:t>
            </a:r>
          </a:p>
          <a:p>
            <a:endParaRPr lang="en-US" sz="2000" dirty="0"/>
          </a:p>
          <a:p>
            <a:r>
              <a:rPr lang="en-US" sz="2000" dirty="0" smtClean="0"/>
              <a:t>Bloomsburg CC, Bloomsburg, PA	10 Cities	Living Link Tour</a:t>
            </a:r>
          </a:p>
          <a:p>
            <a:endParaRPr lang="en-US" sz="2000" dirty="0"/>
          </a:p>
          <a:p>
            <a:r>
              <a:rPr lang="en-US" sz="2000" dirty="0" smtClean="0"/>
              <a:t>Compassion CC, Savannah, GA	 	“Send Me” 	Holocaust survivors</a:t>
            </a:r>
          </a:p>
          <a:p>
            <a:endParaRPr lang="en-US" sz="2000" dirty="0" smtClean="0"/>
          </a:p>
          <a:p>
            <a:r>
              <a:rPr lang="en-US" sz="2000" dirty="0" smtClean="0"/>
              <a:t>Central CC, Mt. Vernon, IL 		</a:t>
            </a:r>
            <a:r>
              <a:rPr lang="en-US" sz="2000" dirty="0" err="1" smtClean="0"/>
              <a:t>Biała</a:t>
            </a:r>
            <a:r>
              <a:rPr lang="en-US" sz="2000" dirty="0" smtClean="0"/>
              <a:t> </a:t>
            </a:r>
            <a:r>
              <a:rPr lang="en-US" sz="2000" dirty="0" err="1" smtClean="0"/>
              <a:t>Podlaska</a:t>
            </a:r>
            <a:r>
              <a:rPr lang="en-US" sz="2000" dirty="0" smtClean="0"/>
              <a:t>	Laying a Foundation </a:t>
            </a:r>
          </a:p>
          <a:p>
            <a:endParaRPr lang="en-US" sz="2000" dirty="0" smtClean="0"/>
          </a:p>
          <a:p>
            <a:r>
              <a:rPr lang="en-US" sz="2000" dirty="0" smtClean="0"/>
              <a:t>Hillside CC, Marshfield, MO		</a:t>
            </a:r>
            <a:r>
              <a:rPr lang="en-US" sz="2000" dirty="0" err="1" smtClean="0"/>
              <a:t>Ostróda</a:t>
            </a:r>
            <a:r>
              <a:rPr lang="en-US" sz="2000" dirty="0" smtClean="0"/>
              <a:t>		Ukrainian refugees</a:t>
            </a:r>
          </a:p>
          <a:p>
            <a:endParaRPr lang="en-US" sz="2000" dirty="0" smtClean="0"/>
          </a:p>
          <a:p>
            <a:r>
              <a:rPr lang="en-US" sz="2000" dirty="0" smtClean="0"/>
              <a:t>Perimeter </a:t>
            </a:r>
            <a:r>
              <a:rPr lang="en-US" sz="2000" dirty="0" smtClean="0"/>
              <a:t>Church, Atlanta, GA		</a:t>
            </a:r>
            <a:r>
              <a:rPr lang="en-US" sz="2000" dirty="0" err="1" smtClean="0"/>
              <a:t>Ostróda</a:t>
            </a:r>
            <a:r>
              <a:rPr lang="en-US" sz="2000" dirty="0" smtClean="0"/>
              <a:t>		Polish youth camp</a:t>
            </a:r>
          </a:p>
          <a:p>
            <a:endParaRPr lang="en-US" sz="2000" dirty="0" smtClean="0"/>
          </a:p>
          <a:p>
            <a:r>
              <a:rPr lang="en-US" sz="2000" dirty="0" smtClean="0"/>
              <a:t>PCM interns, MI, TN, GA (3)		</a:t>
            </a:r>
            <a:r>
              <a:rPr lang="en-US" sz="2000" dirty="0" err="1" smtClean="0"/>
              <a:t>Wilanów</a:t>
            </a:r>
            <a:r>
              <a:rPr lang="en-US" sz="2000" dirty="0" smtClean="0"/>
              <a:t>	Church Plant Initiative</a:t>
            </a:r>
          </a:p>
          <a:p>
            <a:endParaRPr lang="en-US" sz="2000" dirty="0" smtClean="0"/>
          </a:p>
          <a:p>
            <a:r>
              <a:rPr lang="en-US" sz="2000" dirty="0" smtClean="0"/>
              <a:t>Fairmount CC, Mechanicsville, VA	Lublin (2)	Children’s Outreach </a:t>
            </a:r>
          </a:p>
          <a:p>
            <a:endParaRPr lang="en-US" sz="2000" dirty="0" smtClean="0"/>
          </a:p>
          <a:p>
            <a:r>
              <a:rPr lang="en-US" sz="2000" dirty="0" smtClean="0"/>
              <a:t>New Hope CC, </a:t>
            </a:r>
            <a:r>
              <a:rPr lang="en-US" sz="2000" dirty="0" err="1" smtClean="0"/>
              <a:t>Whitestown</a:t>
            </a:r>
            <a:r>
              <a:rPr lang="en-US" sz="2000" dirty="0" smtClean="0"/>
              <a:t>, IN		</a:t>
            </a:r>
            <a:r>
              <a:rPr lang="en-US" sz="2000" dirty="0" err="1" smtClean="0"/>
              <a:t>Bielsk</a:t>
            </a:r>
            <a:r>
              <a:rPr lang="en-US" sz="2000" dirty="0" smtClean="0"/>
              <a:t> </a:t>
            </a:r>
            <a:r>
              <a:rPr lang="en-US" sz="2000" dirty="0" err="1" smtClean="0"/>
              <a:t>Podlaski</a:t>
            </a:r>
            <a:r>
              <a:rPr lang="en-US" sz="2000" dirty="0" smtClean="0"/>
              <a:t>	Children’s VBS</a:t>
            </a:r>
          </a:p>
          <a:p>
            <a:endParaRPr lang="en-US" sz="2000" dirty="0" smtClean="0"/>
          </a:p>
          <a:p>
            <a:r>
              <a:rPr lang="en-US" sz="2000" dirty="0" err="1" smtClean="0"/>
              <a:t>Tomoka</a:t>
            </a:r>
            <a:r>
              <a:rPr lang="en-US" sz="2000" dirty="0" smtClean="0"/>
              <a:t> CC, Ormond Beach, FL		</a:t>
            </a:r>
            <a:r>
              <a:rPr lang="en-US" sz="2000" dirty="0" err="1" smtClean="0"/>
              <a:t>Jasienica</a:t>
            </a:r>
            <a:r>
              <a:rPr lang="en-US" sz="2000" dirty="0"/>
              <a:t>	</a:t>
            </a:r>
            <a:r>
              <a:rPr lang="en-US" sz="2000" dirty="0" smtClean="0"/>
              <a:t>CSM e-learning edit</a:t>
            </a:r>
            <a:endParaRPr lang="en-US" sz="2000" dirty="0"/>
          </a:p>
        </p:txBody>
      </p:sp>
      <p:sp>
        <p:nvSpPr>
          <p:cNvPr id="8" name="TextBox 7"/>
          <p:cNvSpPr txBox="1"/>
          <p:nvPr/>
        </p:nvSpPr>
        <p:spPr>
          <a:xfrm>
            <a:off x="0" y="6172200"/>
            <a:ext cx="9144000" cy="646331"/>
          </a:xfrm>
          <a:prstGeom prst="rect">
            <a:avLst/>
          </a:prstGeom>
          <a:noFill/>
        </p:spPr>
        <p:txBody>
          <a:bodyPr wrap="square" rtlCol="0">
            <a:spAutoFit/>
          </a:bodyPr>
          <a:lstStyle/>
          <a:p>
            <a:r>
              <a:rPr lang="en-US" dirty="0" smtClean="0"/>
              <a:t>US teams will be building eternal relationships with Polish brothers and sisters in Christ and planting seeds of the Gospel. May many come to faith in the Lord Jesus Christ!</a:t>
            </a:r>
            <a:endParaRPr lang="en-US" dirty="0"/>
          </a:p>
        </p:txBody>
      </p:sp>
    </p:spTree>
    <p:extLst>
      <p:ext uri="{BB962C8B-B14F-4D97-AF65-F5344CB8AC3E}">
        <p14:creationId xmlns:p14="http://schemas.microsoft.com/office/powerpoint/2010/main" val="268871802"/>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ave.Dave-PC\Pictures\PCM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457200"/>
            <a:ext cx="5638799" cy="539853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flipH="1">
            <a:off x="0" y="5334000"/>
            <a:ext cx="9144000" cy="1200328"/>
          </a:xfrm>
          <a:prstGeom prst="rect">
            <a:avLst/>
          </a:prstGeom>
          <a:noFill/>
        </p:spPr>
        <p:txBody>
          <a:bodyPr wrap="square" rtlCol="0">
            <a:spAutoFit/>
          </a:bodyPr>
          <a:lstStyle/>
          <a:p>
            <a:r>
              <a:rPr lang="en-US" sz="2400" dirty="0" smtClean="0"/>
              <a:t>                   Sign up for monthly PCM </a:t>
            </a:r>
            <a:r>
              <a:rPr lang="en-US" sz="2400" dirty="0" err="1" smtClean="0"/>
              <a:t>eNews</a:t>
            </a:r>
            <a:r>
              <a:rPr lang="en-US" sz="2400" dirty="0" smtClean="0"/>
              <a:t> updates</a:t>
            </a:r>
            <a:r>
              <a:rPr lang="en-US" sz="2400" dirty="0"/>
              <a:t>!</a:t>
            </a:r>
            <a:r>
              <a:rPr lang="en-US" sz="2400" dirty="0" smtClean="0"/>
              <a:t>  </a:t>
            </a:r>
          </a:p>
          <a:p>
            <a:r>
              <a:rPr lang="en-US" sz="2400" dirty="0" smtClean="0"/>
              <a:t>                                 Follow PCM on </a:t>
            </a:r>
            <a:r>
              <a:rPr lang="en-US" sz="2400" dirty="0" err="1" smtClean="0"/>
              <a:t>FaceBook</a:t>
            </a:r>
            <a:r>
              <a:rPr lang="en-US" sz="2400" dirty="0" smtClean="0"/>
              <a:t>!  </a:t>
            </a:r>
          </a:p>
          <a:p>
            <a:r>
              <a:rPr lang="en-US" sz="2400" dirty="0" smtClean="0"/>
              <a:t>                </a:t>
            </a:r>
            <a:r>
              <a:rPr lang="en-US" sz="2400" dirty="0"/>
              <a:t> </a:t>
            </a:r>
            <a:r>
              <a:rPr lang="en-US" sz="2400" dirty="0" smtClean="0"/>
              <a:t>                    </a:t>
            </a:r>
            <a:r>
              <a:rPr lang="en-US" sz="2400" dirty="0" err="1" smtClean="0"/>
              <a:t>www.pcmusa.org</a:t>
            </a:r>
            <a:endParaRPr lang="en-US" sz="2400" dirty="0"/>
          </a:p>
        </p:txBody>
      </p:sp>
    </p:spTree>
    <p:extLst>
      <p:ext uri="{BB962C8B-B14F-4D97-AF65-F5344CB8AC3E}">
        <p14:creationId xmlns:p14="http://schemas.microsoft.com/office/powerpoint/2010/main" val="1750422718"/>
      </p:ext>
    </p:extLst>
  </p:cSld>
  <p:clrMapOvr>
    <a:masterClrMapping/>
  </p:clrMapOvr>
  <mc:AlternateContent xmlns:mc="http://schemas.openxmlformats.org/markup-compatibility/2006" xmlns:p14="http://schemas.microsoft.com/office/powerpoint/2010/main">
    <mc:Choice Requires="p14">
      <p:transition spd="slow" p14:dur="800" advTm="9000">
        <p:circle/>
      </p:transition>
    </mc:Choice>
    <mc:Fallback xmlns="">
      <p:transition xmlns:p14="http://schemas.microsoft.com/office/powerpoint/2010/main" spd="slow" advTm="9000">
        <p:circle/>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35530</TotalTime>
  <Words>650</Words>
  <Application>Microsoft Macintosh PowerPoint</Application>
  <PresentationFormat>On-screen Show (4:3)</PresentationFormat>
  <Paragraphs>81</Paragraphs>
  <Slides>20</Slides>
  <Notes>19</Notes>
  <HiddenSlides>0</HiddenSlides>
  <MMClips>1</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Apex</vt:lpstr>
      <vt:lpstr>PowerPoint Presentation</vt:lpstr>
      <vt:lpstr>PowerPoint Presentation</vt:lpstr>
      <vt:lpstr>Our Focus in Poland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Compassion CC, Savannah, GA  CC, Mt. Vernon, IL  Hillside CC, Marshfield, MO  Fairmount CC, Richmond, VA  New Hope CC, Whitestown, IN   Tomoka CC, FL  Five people have applied PCM interns this summer (Camp Ostroda but also Warsaw Wilanow)</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Hatfield</cp:lastModifiedBy>
  <cp:revision>160</cp:revision>
  <dcterms:created xsi:type="dcterms:W3CDTF">2013-01-11T21:23:00Z</dcterms:created>
  <dcterms:modified xsi:type="dcterms:W3CDTF">2016-02-23T02:10:55Z</dcterms:modified>
</cp:coreProperties>
</file>